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70" r:id="rId4"/>
    <p:sldId id="267" r:id="rId5"/>
    <p:sldId id="271" r:id="rId6"/>
    <p:sldId id="279" r:id="rId7"/>
    <p:sldId id="276" r:id="rId8"/>
    <p:sldId id="274" r:id="rId9"/>
    <p:sldId id="278" r:id="rId10"/>
    <p:sldId id="277" r:id="rId11"/>
    <p:sldId id="269" r:id="rId12"/>
    <p:sldId id="28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2" d="100"/>
          <a:sy n="72" d="100"/>
        </p:scale>
        <p:origin x="642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CC6D8-DEFC-45FD-8207-E1ECCC27EA85}" type="doc">
      <dgm:prSet loTypeId="urn:microsoft.com/office/officeart/2005/8/layout/lProcess1" loCatId="process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16A4DDC-76BD-494E-B503-625555CCBC4A}">
      <dgm:prSet phldrT="[Text]"/>
      <dgm:spPr/>
      <dgm:t>
        <a:bodyPr/>
        <a:lstStyle/>
        <a:p>
          <a:r>
            <a:rPr lang="hu-HU" dirty="0"/>
            <a:t>Ötlet</a:t>
          </a:r>
          <a:endParaRPr lang="en-US" dirty="0"/>
        </a:p>
      </dgm:t>
    </dgm:pt>
    <dgm:pt modelId="{133DE2D2-6278-469E-8A80-F71EA996A07A}" type="parTrans" cxnId="{7B595755-BE81-46A0-903D-004D1EF6EE33}">
      <dgm:prSet/>
      <dgm:spPr/>
      <dgm:t>
        <a:bodyPr/>
        <a:lstStyle/>
        <a:p>
          <a:endParaRPr lang="en-US"/>
        </a:p>
      </dgm:t>
    </dgm:pt>
    <dgm:pt modelId="{AE4D7DCA-0B66-4207-B896-C721B2CB4C13}" type="sibTrans" cxnId="{7B595755-BE81-46A0-903D-004D1EF6EE33}">
      <dgm:prSet/>
      <dgm:spPr/>
      <dgm:t>
        <a:bodyPr/>
        <a:lstStyle/>
        <a:p>
          <a:endParaRPr lang="en-US"/>
        </a:p>
      </dgm:t>
    </dgm:pt>
    <dgm:pt modelId="{41E3B52E-71B8-4BD0-B1ED-D051FFB12506}">
      <dgm:prSet phldrT="[Text]"/>
      <dgm:spPr/>
      <dgm:t>
        <a:bodyPr/>
        <a:lstStyle/>
        <a:p>
          <a:r>
            <a:rPr lang="hu-HU" dirty="0"/>
            <a:t>Weblap</a:t>
          </a:r>
          <a:endParaRPr lang="en-US" dirty="0"/>
        </a:p>
      </dgm:t>
    </dgm:pt>
    <dgm:pt modelId="{DA206B73-34B1-48E4-A513-9978853BF217}" type="parTrans" cxnId="{0F0D3551-AF94-422C-87FE-80E4E27CB025}">
      <dgm:prSet/>
      <dgm:spPr/>
      <dgm:t>
        <a:bodyPr/>
        <a:lstStyle/>
        <a:p>
          <a:endParaRPr lang="en-US"/>
        </a:p>
      </dgm:t>
    </dgm:pt>
    <dgm:pt modelId="{2436D701-8B79-4C2B-92A4-52BC1BA24775}" type="sibTrans" cxnId="{0F0D3551-AF94-422C-87FE-80E4E27CB025}">
      <dgm:prSet/>
      <dgm:spPr/>
      <dgm:t>
        <a:bodyPr/>
        <a:lstStyle/>
        <a:p>
          <a:endParaRPr lang="en-US"/>
        </a:p>
      </dgm:t>
    </dgm:pt>
    <dgm:pt modelId="{CD410504-9F7F-47AE-B46E-CE985680360F}">
      <dgm:prSet phldrT="[Text]"/>
      <dgm:spPr/>
      <dgm:t>
        <a:bodyPr/>
        <a:lstStyle/>
        <a:p>
          <a:r>
            <a:rPr lang="hu-HU" dirty="0" err="1"/>
            <a:t>Readme</a:t>
          </a:r>
          <a:r>
            <a:rPr lang="hu-HU" dirty="0"/>
            <a:t> elkészítése</a:t>
          </a:r>
          <a:endParaRPr lang="en-US" dirty="0"/>
        </a:p>
      </dgm:t>
    </dgm:pt>
    <dgm:pt modelId="{995C4470-49EF-4BD9-B00A-AD612181AB58}" type="parTrans" cxnId="{6B045370-B4FF-427A-9929-461476AAE193}">
      <dgm:prSet/>
      <dgm:spPr/>
      <dgm:t>
        <a:bodyPr/>
        <a:lstStyle/>
        <a:p>
          <a:endParaRPr lang="en-US"/>
        </a:p>
      </dgm:t>
    </dgm:pt>
    <dgm:pt modelId="{2B847D36-6E88-4DD3-AABD-579C99426233}" type="sibTrans" cxnId="{6B045370-B4FF-427A-9929-461476AAE193}">
      <dgm:prSet/>
      <dgm:spPr/>
      <dgm:t>
        <a:bodyPr/>
        <a:lstStyle/>
        <a:p>
          <a:endParaRPr lang="en-US"/>
        </a:p>
      </dgm:t>
    </dgm:pt>
    <dgm:pt modelId="{C4FF5CFA-9CEF-4C34-984A-CC28F232798F}">
      <dgm:prSet phldrT="[Text]"/>
      <dgm:spPr/>
      <dgm:t>
        <a:bodyPr/>
        <a:lstStyle/>
        <a:p>
          <a:r>
            <a:rPr lang="hu-HU" dirty="0"/>
            <a:t>Feladatok felosztása</a:t>
          </a:r>
          <a:endParaRPr lang="en-US" dirty="0"/>
        </a:p>
      </dgm:t>
    </dgm:pt>
    <dgm:pt modelId="{92813948-C227-4EB2-8530-43003E3CB375}" type="parTrans" cxnId="{710659EC-6706-425F-81BB-5F1E070F7D4D}">
      <dgm:prSet/>
      <dgm:spPr/>
      <dgm:t>
        <a:bodyPr/>
        <a:lstStyle/>
        <a:p>
          <a:endParaRPr lang="en-US"/>
        </a:p>
      </dgm:t>
    </dgm:pt>
    <dgm:pt modelId="{B551F8FA-E415-4EE1-BA68-D13E7D2E980B}" type="sibTrans" cxnId="{710659EC-6706-425F-81BB-5F1E070F7D4D}">
      <dgm:prSet/>
      <dgm:spPr/>
      <dgm:t>
        <a:bodyPr/>
        <a:lstStyle/>
        <a:p>
          <a:endParaRPr lang="en-US"/>
        </a:p>
      </dgm:t>
    </dgm:pt>
    <dgm:pt modelId="{5CBEC7DD-A25D-4956-9A65-6EA385F6FCB5}">
      <dgm:prSet phldrT="[Text]"/>
      <dgm:spPr/>
      <dgm:t>
        <a:bodyPr/>
        <a:lstStyle/>
        <a:p>
          <a:r>
            <a:rPr lang="hu-HU" dirty="0"/>
            <a:t>Legalább 4 oldal</a:t>
          </a:r>
          <a:endParaRPr lang="en-US" dirty="0"/>
        </a:p>
      </dgm:t>
    </dgm:pt>
    <dgm:pt modelId="{F342D04F-4D11-41CC-AB66-36041A902B44}" type="parTrans" cxnId="{0687A885-2354-4E9E-B313-4269283F0057}">
      <dgm:prSet/>
      <dgm:spPr/>
      <dgm:t>
        <a:bodyPr/>
        <a:lstStyle/>
        <a:p>
          <a:endParaRPr lang="en-US"/>
        </a:p>
      </dgm:t>
    </dgm:pt>
    <dgm:pt modelId="{BD0F67B1-39E4-45ED-9534-FB8F89E8EEF6}" type="sibTrans" cxnId="{0687A885-2354-4E9E-B313-4269283F0057}">
      <dgm:prSet/>
      <dgm:spPr/>
      <dgm:t>
        <a:bodyPr/>
        <a:lstStyle/>
        <a:p>
          <a:endParaRPr lang="en-US"/>
        </a:p>
      </dgm:t>
    </dgm:pt>
    <dgm:pt modelId="{33BF0E2A-2B00-40A5-832E-FC800DCA5982}">
      <dgm:prSet phldrT="[Text]"/>
      <dgm:spPr/>
      <dgm:t>
        <a:bodyPr/>
        <a:lstStyle/>
        <a:p>
          <a:r>
            <a:rPr lang="hu-HU" dirty="0" err="1"/>
            <a:t>Bootstrap</a:t>
          </a:r>
          <a:endParaRPr lang="en-US" dirty="0"/>
        </a:p>
      </dgm:t>
    </dgm:pt>
    <dgm:pt modelId="{F8C31ED9-A2C0-4A09-A419-0AE9A44BB8DF}" type="parTrans" cxnId="{B522739A-4DEE-43CF-9357-A84EF1EEE7ED}">
      <dgm:prSet/>
      <dgm:spPr/>
      <dgm:t>
        <a:bodyPr/>
        <a:lstStyle/>
        <a:p>
          <a:endParaRPr lang="en-US"/>
        </a:p>
      </dgm:t>
    </dgm:pt>
    <dgm:pt modelId="{E373698D-1356-47A7-A591-B72BFE77C3D1}" type="sibTrans" cxnId="{B522739A-4DEE-43CF-9357-A84EF1EEE7ED}">
      <dgm:prSet/>
      <dgm:spPr/>
      <dgm:t>
        <a:bodyPr/>
        <a:lstStyle/>
        <a:p>
          <a:endParaRPr lang="en-US"/>
        </a:p>
      </dgm:t>
    </dgm:pt>
    <dgm:pt modelId="{F7CED298-1605-4B60-9FC8-0A4C25C5AA00}">
      <dgm:prSet phldrT="[Text]"/>
      <dgm:spPr/>
      <dgm:t>
        <a:bodyPr/>
        <a:lstStyle/>
        <a:p>
          <a:r>
            <a:rPr lang="hu-HU" dirty="0" err="1"/>
            <a:t>Have</a:t>
          </a:r>
          <a:r>
            <a:rPr lang="hu-HU" dirty="0"/>
            <a:t> </a:t>
          </a:r>
          <a:r>
            <a:rPr lang="hu-HU" dirty="0" err="1"/>
            <a:t>fun</a:t>
          </a:r>
          <a:r>
            <a:rPr lang="hu-HU" dirty="0"/>
            <a:t>!</a:t>
          </a:r>
          <a:endParaRPr lang="en-US" dirty="0"/>
        </a:p>
      </dgm:t>
    </dgm:pt>
    <dgm:pt modelId="{618E2D9E-4CAE-48D5-9A0F-94DAE74A2D69}" type="parTrans" cxnId="{206D6826-92C5-4EEE-A28E-254E966FF0A0}">
      <dgm:prSet/>
      <dgm:spPr/>
      <dgm:t>
        <a:bodyPr/>
        <a:lstStyle/>
        <a:p>
          <a:endParaRPr lang="en-US"/>
        </a:p>
      </dgm:t>
    </dgm:pt>
    <dgm:pt modelId="{1009FF03-5F93-449C-AF20-55447EEE50AB}" type="sibTrans" cxnId="{206D6826-92C5-4EEE-A28E-254E966FF0A0}">
      <dgm:prSet/>
      <dgm:spPr/>
      <dgm:t>
        <a:bodyPr/>
        <a:lstStyle/>
        <a:p>
          <a:endParaRPr lang="en-US"/>
        </a:p>
      </dgm:t>
    </dgm:pt>
    <dgm:pt modelId="{EA587102-578B-46F3-8D9E-CEC48527A898}">
      <dgm:prSet phldrT="[Text]"/>
      <dgm:spPr/>
      <dgm:t>
        <a:bodyPr/>
        <a:lstStyle/>
        <a:p>
          <a:r>
            <a:rPr lang="hu-HU" dirty="0"/>
            <a:t>Szerkesztés</a:t>
          </a:r>
          <a:endParaRPr lang="en-US" dirty="0"/>
        </a:p>
      </dgm:t>
    </dgm:pt>
    <dgm:pt modelId="{5B4D99EA-4A7D-4EFB-95FC-BCCF98693CA7}" type="parTrans" cxnId="{A7B8947C-EA6E-47DE-814B-A0994EFA8C28}">
      <dgm:prSet/>
      <dgm:spPr/>
      <dgm:t>
        <a:bodyPr/>
        <a:lstStyle/>
        <a:p>
          <a:endParaRPr lang="en-US"/>
        </a:p>
      </dgm:t>
    </dgm:pt>
    <dgm:pt modelId="{8D504E2C-8A70-4591-8ECD-4A886FADED33}" type="sibTrans" cxnId="{A7B8947C-EA6E-47DE-814B-A0994EFA8C28}">
      <dgm:prSet/>
      <dgm:spPr/>
      <dgm:t>
        <a:bodyPr/>
        <a:lstStyle/>
        <a:p>
          <a:endParaRPr lang="en-US"/>
        </a:p>
      </dgm:t>
    </dgm:pt>
    <dgm:pt modelId="{038F6A6A-232A-44A4-9628-ADFA8F068F81}">
      <dgm:prSet phldrT="[Text]"/>
      <dgm:spPr/>
      <dgm:t>
        <a:bodyPr/>
        <a:lstStyle/>
        <a:p>
          <a:r>
            <a:rPr lang="hu-HU" dirty="0" err="1"/>
            <a:t>Pull</a:t>
          </a:r>
          <a:r>
            <a:rPr lang="hu-HU" dirty="0"/>
            <a:t> saját ágra</a:t>
          </a:r>
          <a:endParaRPr lang="en-US" dirty="0"/>
        </a:p>
      </dgm:t>
    </dgm:pt>
    <dgm:pt modelId="{403B4542-B2F8-496D-BBEA-3A684B1106F9}" type="parTrans" cxnId="{0DC50B81-769A-4AC7-8C73-8EF8D8334AA1}">
      <dgm:prSet/>
      <dgm:spPr/>
      <dgm:t>
        <a:bodyPr/>
        <a:lstStyle/>
        <a:p>
          <a:endParaRPr lang="en-US"/>
        </a:p>
      </dgm:t>
    </dgm:pt>
    <dgm:pt modelId="{ABE7D012-6867-48DA-AF76-FDB8ECBB944D}" type="sibTrans" cxnId="{0DC50B81-769A-4AC7-8C73-8EF8D8334AA1}">
      <dgm:prSet/>
      <dgm:spPr/>
      <dgm:t>
        <a:bodyPr/>
        <a:lstStyle/>
        <a:p>
          <a:endParaRPr lang="en-US"/>
        </a:p>
      </dgm:t>
    </dgm:pt>
    <dgm:pt modelId="{15982A38-A73B-4943-B138-EA0EAB77BC29}">
      <dgm:prSet phldrT="[Text]"/>
      <dgm:spPr/>
      <dgm:t>
        <a:bodyPr/>
        <a:lstStyle/>
        <a:p>
          <a:r>
            <a:rPr lang="hu-HU" dirty="0"/>
            <a:t>Project építése</a:t>
          </a:r>
          <a:endParaRPr lang="en-US" dirty="0"/>
        </a:p>
      </dgm:t>
    </dgm:pt>
    <dgm:pt modelId="{7CBA4BA7-B8C9-4EC9-9C51-4E810224FE14}" type="parTrans" cxnId="{B767AB03-F7F7-492B-8158-C75E1682A10F}">
      <dgm:prSet/>
      <dgm:spPr/>
      <dgm:t>
        <a:bodyPr/>
        <a:lstStyle/>
        <a:p>
          <a:endParaRPr lang="en-US"/>
        </a:p>
      </dgm:t>
    </dgm:pt>
    <dgm:pt modelId="{9295158E-0763-4655-AD0E-61686A560F58}" type="sibTrans" cxnId="{B767AB03-F7F7-492B-8158-C75E1682A10F}">
      <dgm:prSet/>
      <dgm:spPr/>
      <dgm:t>
        <a:bodyPr/>
        <a:lstStyle/>
        <a:p>
          <a:endParaRPr lang="en-US"/>
        </a:p>
      </dgm:t>
    </dgm:pt>
    <dgm:pt modelId="{6C7754A4-C621-43BD-92DE-E8326337FD78}">
      <dgm:prSet phldrT="[Text]"/>
      <dgm:spPr/>
      <dgm:t>
        <a:bodyPr/>
        <a:lstStyle/>
        <a:p>
          <a:r>
            <a:rPr lang="hu-HU" dirty="0"/>
            <a:t>Csapat</a:t>
          </a:r>
          <a:endParaRPr lang="en-US" dirty="0"/>
        </a:p>
      </dgm:t>
    </dgm:pt>
    <dgm:pt modelId="{442F29E2-BBD1-4E95-8B11-A6B7D514325C}" type="parTrans" cxnId="{7302CD89-B6BD-49FC-A10B-DBF7EE41BF07}">
      <dgm:prSet/>
      <dgm:spPr/>
      <dgm:t>
        <a:bodyPr/>
        <a:lstStyle/>
        <a:p>
          <a:endParaRPr lang="en-GB"/>
        </a:p>
      </dgm:t>
    </dgm:pt>
    <dgm:pt modelId="{E5F9C285-968C-47B7-A226-391B342ACA6F}" type="sibTrans" cxnId="{7302CD89-B6BD-49FC-A10B-DBF7EE41BF07}">
      <dgm:prSet/>
      <dgm:spPr/>
      <dgm:t>
        <a:bodyPr/>
        <a:lstStyle/>
        <a:p>
          <a:endParaRPr lang="en-GB"/>
        </a:p>
      </dgm:t>
    </dgm:pt>
    <dgm:pt modelId="{9F198C94-9921-4DD0-9BC2-4257E52B7AFE}">
      <dgm:prSet phldrT="[Text]"/>
      <dgm:spPr/>
      <dgm:t>
        <a:bodyPr/>
        <a:lstStyle/>
        <a:p>
          <a:r>
            <a:rPr lang="hu-HU" dirty="0"/>
            <a:t>Folyamatos kommunikáció</a:t>
          </a:r>
          <a:endParaRPr lang="en-US" dirty="0"/>
        </a:p>
      </dgm:t>
    </dgm:pt>
    <dgm:pt modelId="{357F7AA8-C1A7-4F4D-B847-669C17A851E1}" type="parTrans" cxnId="{60DFFD89-6FE4-489E-8D7F-BC70800D6306}">
      <dgm:prSet/>
      <dgm:spPr/>
      <dgm:t>
        <a:bodyPr/>
        <a:lstStyle/>
        <a:p>
          <a:endParaRPr lang="en-GB"/>
        </a:p>
      </dgm:t>
    </dgm:pt>
    <dgm:pt modelId="{B85DFDD7-14AA-4735-BB0A-C388DA978E61}" type="sibTrans" cxnId="{60DFFD89-6FE4-489E-8D7F-BC70800D6306}">
      <dgm:prSet/>
      <dgm:spPr/>
      <dgm:t>
        <a:bodyPr/>
        <a:lstStyle/>
        <a:p>
          <a:endParaRPr lang="en-GB"/>
        </a:p>
      </dgm:t>
    </dgm:pt>
    <dgm:pt modelId="{9AA773F9-9103-46C1-9CBF-F3421DBFE525}">
      <dgm:prSet phldrT="[Text]"/>
      <dgm:spPr/>
      <dgm:t>
        <a:bodyPr/>
        <a:lstStyle/>
        <a:p>
          <a:r>
            <a:rPr lang="hu-HU" dirty="0"/>
            <a:t>Ragaszkodás a végéig</a:t>
          </a:r>
          <a:endParaRPr lang="en-US" dirty="0"/>
        </a:p>
      </dgm:t>
    </dgm:pt>
    <dgm:pt modelId="{8CFB4213-ED97-4805-B240-830E49E16FF1}" type="parTrans" cxnId="{CCAB9CA3-506C-4E8D-B129-C2876D8741E5}">
      <dgm:prSet/>
      <dgm:spPr/>
      <dgm:t>
        <a:bodyPr/>
        <a:lstStyle/>
        <a:p>
          <a:endParaRPr lang="en-GB"/>
        </a:p>
      </dgm:t>
    </dgm:pt>
    <dgm:pt modelId="{DECCA206-23F5-4635-9B36-CCE42FBD0C20}" type="sibTrans" cxnId="{CCAB9CA3-506C-4E8D-B129-C2876D8741E5}">
      <dgm:prSet/>
      <dgm:spPr/>
      <dgm:t>
        <a:bodyPr/>
        <a:lstStyle/>
        <a:p>
          <a:endParaRPr lang="en-GB"/>
        </a:p>
      </dgm:t>
    </dgm:pt>
    <dgm:pt modelId="{78C771E5-CD0E-4EBE-8C36-73957B00298A}">
      <dgm:prSet phldrT="[Text]"/>
      <dgm:spPr/>
      <dgm:t>
        <a:bodyPr/>
        <a:lstStyle/>
        <a:p>
          <a:r>
            <a:rPr lang="hu-HU" dirty="0"/>
            <a:t>Csak saját kód</a:t>
          </a:r>
          <a:endParaRPr lang="en-US" dirty="0"/>
        </a:p>
      </dgm:t>
    </dgm:pt>
    <dgm:pt modelId="{27DD619D-2D3D-4625-BE43-A634D7A32064}" type="parTrans" cxnId="{579B895D-CCC3-45EC-8D79-86D98FE6E6C5}">
      <dgm:prSet/>
      <dgm:spPr/>
      <dgm:t>
        <a:bodyPr/>
        <a:lstStyle/>
        <a:p>
          <a:endParaRPr lang="en-GB"/>
        </a:p>
      </dgm:t>
    </dgm:pt>
    <dgm:pt modelId="{16CBE2CD-9993-4D2F-A69D-C7CF1E3B47FB}" type="sibTrans" cxnId="{579B895D-CCC3-45EC-8D79-86D98FE6E6C5}">
      <dgm:prSet/>
      <dgm:spPr/>
      <dgm:t>
        <a:bodyPr/>
        <a:lstStyle/>
        <a:p>
          <a:endParaRPr lang="en-GB"/>
        </a:p>
      </dgm:t>
    </dgm:pt>
    <dgm:pt modelId="{36F95BD0-BD38-455F-81C4-828E583EFB61}">
      <dgm:prSet phldrT="[Text]"/>
      <dgm:spPr/>
      <dgm:t>
        <a:bodyPr/>
        <a:lstStyle/>
        <a:p>
          <a:r>
            <a:rPr lang="hu-HU" dirty="0"/>
            <a:t>Nincs </a:t>
          </a:r>
          <a:r>
            <a:rPr lang="hu-HU" dirty="0" err="1"/>
            <a:t>template</a:t>
          </a:r>
          <a:endParaRPr lang="en-US" dirty="0"/>
        </a:p>
      </dgm:t>
    </dgm:pt>
    <dgm:pt modelId="{E8BF7F7C-83D7-413D-B749-AB1E6C6A211C}" type="parTrans" cxnId="{E3B290FF-6716-4A03-80B2-98F447D6AB8F}">
      <dgm:prSet/>
      <dgm:spPr/>
      <dgm:t>
        <a:bodyPr/>
        <a:lstStyle/>
        <a:p>
          <a:endParaRPr lang="en-GB"/>
        </a:p>
      </dgm:t>
    </dgm:pt>
    <dgm:pt modelId="{D1F9E82C-38D0-47E3-B4A9-53AD89F559A2}" type="sibTrans" cxnId="{E3B290FF-6716-4A03-80B2-98F447D6AB8F}">
      <dgm:prSet/>
      <dgm:spPr/>
      <dgm:t>
        <a:bodyPr/>
        <a:lstStyle/>
        <a:p>
          <a:endParaRPr lang="en-GB"/>
        </a:p>
      </dgm:t>
    </dgm:pt>
    <dgm:pt modelId="{D019026A-4505-4C53-A95C-E6168488E263}">
      <dgm:prSet phldrT="[Text]"/>
      <dgm:spPr/>
      <dgm:t>
        <a:bodyPr/>
        <a:lstStyle/>
        <a:p>
          <a:r>
            <a:rPr lang="hu-HU" dirty="0"/>
            <a:t>CSS+JS</a:t>
          </a:r>
          <a:endParaRPr lang="en-US" dirty="0"/>
        </a:p>
      </dgm:t>
    </dgm:pt>
    <dgm:pt modelId="{570CC02C-8464-43B1-8B1C-1E98C3E5BC83}" type="parTrans" cxnId="{92E7C7CD-85F4-490B-BBAB-1112C68394FC}">
      <dgm:prSet/>
      <dgm:spPr/>
      <dgm:t>
        <a:bodyPr/>
        <a:lstStyle/>
        <a:p>
          <a:endParaRPr lang="en-GB"/>
        </a:p>
      </dgm:t>
    </dgm:pt>
    <dgm:pt modelId="{DB3FA813-18D8-44CD-96BC-744FBE898693}" type="sibTrans" cxnId="{92E7C7CD-85F4-490B-BBAB-1112C68394FC}">
      <dgm:prSet/>
      <dgm:spPr/>
      <dgm:t>
        <a:bodyPr/>
        <a:lstStyle/>
        <a:p>
          <a:endParaRPr lang="en-GB"/>
        </a:p>
      </dgm:t>
    </dgm:pt>
    <dgm:pt modelId="{A9668983-AA14-4D3E-82EB-6432A3A5E1A8}">
      <dgm:prSet phldrT="[Text]"/>
      <dgm:spPr/>
      <dgm:t>
        <a:bodyPr/>
        <a:lstStyle/>
        <a:p>
          <a:r>
            <a:rPr lang="hu-HU" dirty="0"/>
            <a:t>Ne legyen kaotikus</a:t>
          </a:r>
          <a:endParaRPr lang="en-US" dirty="0"/>
        </a:p>
      </dgm:t>
    </dgm:pt>
    <dgm:pt modelId="{9067E199-C943-48AC-9681-B01F699E2492}" type="parTrans" cxnId="{7BC9CD69-B024-4A91-A06F-5C42F66C8CF7}">
      <dgm:prSet/>
      <dgm:spPr/>
      <dgm:t>
        <a:bodyPr/>
        <a:lstStyle/>
        <a:p>
          <a:endParaRPr lang="en-GB"/>
        </a:p>
      </dgm:t>
    </dgm:pt>
    <dgm:pt modelId="{C0BD476F-8037-4E7F-807B-936AE2F1EB03}" type="sibTrans" cxnId="{7BC9CD69-B024-4A91-A06F-5C42F66C8CF7}">
      <dgm:prSet/>
      <dgm:spPr/>
      <dgm:t>
        <a:bodyPr/>
        <a:lstStyle/>
        <a:p>
          <a:endParaRPr lang="en-GB"/>
        </a:p>
      </dgm:t>
    </dgm:pt>
    <dgm:pt modelId="{537E8FE3-90A7-4362-84B0-9C928ADA3457}">
      <dgm:prSet phldrT="[Text]"/>
      <dgm:spPr/>
      <dgm:t>
        <a:bodyPr/>
        <a:lstStyle/>
        <a:p>
          <a:r>
            <a:rPr lang="hu-HU" dirty="0"/>
            <a:t>ZIP letöltése</a:t>
          </a:r>
          <a:endParaRPr lang="en-US" dirty="0"/>
        </a:p>
      </dgm:t>
    </dgm:pt>
    <dgm:pt modelId="{89978BBE-B52C-4288-B8E0-742127EFC17C}" type="parTrans" cxnId="{6BBCAA40-4654-4ED3-9C3F-4483E2CA494B}">
      <dgm:prSet/>
      <dgm:spPr/>
      <dgm:t>
        <a:bodyPr/>
        <a:lstStyle/>
        <a:p>
          <a:endParaRPr lang="en-GB"/>
        </a:p>
      </dgm:t>
    </dgm:pt>
    <dgm:pt modelId="{719308ED-6F62-4E85-BCDE-AEF8AA70C4A4}" type="sibTrans" cxnId="{6BBCAA40-4654-4ED3-9C3F-4483E2CA494B}">
      <dgm:prSet/>
      <dgm:spPr/>
      <dgm:t>
        <a:bodyPr/>
        <a:lstStyle/>
        <a:p>
          <a:endParaRPr lang="en-GB"/>
        </a:p>
      </dgm:t>
    </dgm:pt>
    <dgm:pt modelId="{34636A23-A73C-4113-909A-2B60817CF858}">
      <dgm:prSet phldrT="[Text]"/>
      <dgm:spPr/>
      <dgm:t>
        <a:bodyPr/>
        <a:lstStyle/>
        <a:p>
          <a:r>
            <a:rPr lang="hu-HU" dirty="0" err="1"/>
            <a:t>Pull</a:t>
          </a:r>
          <a:r>
            <a:rPr lang="hu-HU" dirty="0"/>
            <a:t> saját ágra</a:t>
          </a:r>
          <a:endParaRPr lang="en-US" dirty="0"/>
        </a:p>
      </dgm:t>
    </dgm:pt>
    <dgm:pt modelId="{4E4E2CEE-6A2D-428A-BC1E-3BD3A41EBC97}" type="parTrans" cxnId="{463A4A01-2C16-48D8-8324-0DCFD1FD7886}">
      <dgm:prSet/>
      <dgm:spPr/>
      <dgm:t>
        <a:bodyPr/>
        <a:lstStyle/>
        <a:p>
          <a:endParaRPr lang="en-GB"/>
        </a:p>
      </dgm:t>
    </dgm:pt>
    <dgm:pt modelId="{8C16CDDC-660F-4301-BEC4-9CB551A97A02}" type="sibTrans" cxnId="{463A4A01-2C16-48D8-8324-0DCFD1FD7886}">
      <dgm:prSet/>
      <dgm:spPr/>
      <dgm:t>
        <a:bodyPr/>
        <a:lstStyle/>
        <a:p>
          <a:endParaRPr lang="en-GB"/>
        </a:p>
      </dgm:t>
    </dgm:pt>
    <dgm:pt modelId="{8D179A67-E616-4B73-98D8-DE24B9F7E1AE}">
      <dgm:prSet phldrT="[Text]"/>
      <dgm:spPr/>
      <dgm:t>
        <a:bodyPr/>
        <a:lstStyle/>
        <a:p>
          <a:r>
            <a:rPr lang="hu-HU" dirty="0" err="1"/>
            <a:t>Pull</a:t>
          </a:r>
          <a:r>
            <a:rPr lang="hu-HU" dirty="0"/>
            <a:t> a fő ágra</a:t>
          </a:r>
          <a:endParaRPr lang="en-US" dirty="0"/>
        </a:p>
      </dgm:t>
    </dgm:pt>
    <dgm:pt modelId="{A4947DEE-FD13-424A-A574-49513090D2B6}" type="parTrans" cxnId="{2525EE03-4094-4DF5-AC94-84A3D328DC17}">
      <dgm:prSet/>
      <dgm:spPr/>
      <dgm:t>
        <a:bodyPr/>
        <a:lstStyle/>
        <a:p>
          <a:endParaRPr lang="en-GB"/>
        </a:p>
      </dgm:t>
    </dgm:pt>
    <dgm:pt modelId="{B18E1715-1A59-4B89-8270-70BA665071A6}" type="sibTrans" cxnId="{2525EE03-4094-4DF5-AC94-84A3D328DC17}">
      <dgm:prSet/>
      <dgm:spPr/>
      <dgm:t>
        <a:bodyPr/>
        <a:lstStyle/>
        <a:p>
          <a:endParaRPr lang="en-GB"/>
        </a:p>
      </dgm:t>
    </dgm:pt>
    <dgm:pt modelId="{25D31AA8-E4B6-4826-BEF2-BA06F63DFBE1}">
      <dgm:prSet phldrT="[Text]"/>
      <dgm:spPr/>
      <dgm:t>
        <a:bodyPr/>
        <a:lstStyle/>
        <a:p>
          <a:r>
            <a:rPr lang="hu-HU" dirty="0"/>
            <a:t>Feltöltés saját ágra</a:t>
          </a:r>
          <a:endParaRPr lang="en-US" dirty="0"/>
        </a:p>
      </dgm:t>
    </dgm:pt>
    <dgm:pt modelId="{4810BBB4-993A-4E21-B65B-372F9E843E3A}" type="parTrans" cxnId="{D49A98EF-72F3-4E18-9BA5-7DA58F8DC079}">
      <dgm:prSet/>
      <dgm:spPr/>
      <dgm:t>
        <a:bodyPr/>
        <a:lstStyle/>
        <a:p>
          <a:endParaRPr lang="en-GB"/>
        </a:p>
      </dgm:t>
    </dgm:pt>
    <dgm:pt modelId="{392D07FE-CCCD-4818-AAEA-161E79BCDE37}" type="sibTrans" cxnId="{D49A98EF-72F3-4E18-9BA5-7DA58F8DC079}">
      <dgm:prSet/>
      <dgm:spPr/>
      <dgm:t>
        <a:bodyPr/>
        <a:lstStyle/>
        <a:p>
          <a:endParaRPr lang="en-GB"/>
        </a:p>
      </dgm:t>
    </dgm:pt>
    <dgm:pt modelId="{22D8E0AF-322E-4A8E-BC3C-6E9E9A51F58F}" type="pres">
      <dgm:prSet presAssocID="{C53CC6D8-DEFC-45FD-8207-E1ECCC27EA85}" presName="Name0" presStyleCnt="0">
        <dgm:presLayoutVars>
          <dgm:dir/>
          <dgm:animLvl val="lvl"/>
          <dgm:resizeHandles val="exact"/>
        </dgm:presLayoutVars>
      </dgm:prSet>
      <dgm:spPr/>
    </dgm:pt>
    <dgm:pt modelId="{D7648865-B3A9-4E08-BB4E-92CE55FC49CB}" type="pres">
      <dgm:prSet presAssocID="{6C7754A4-C621-43BD-92DE-E8326337FD78}" presName="vertFlow" presStyleCnt="0"/>
      <dgm:spPr/>
    </dgm:pt>
    <dgm:pt modelId="{D771B9DC-45A9-4B26-BA49-CFCB3F6A6DBE}" type="pres">
      <dgm:prSet presAssocID="{6C7754A4-C621-43BD-92DE-E8326337FD78}" presName="header" presStyleLbl="node1" presStyleIdx="0" presStyleCnt="3"/>
      <dgm:spPr/>
    </dgm:pt>
    <dgm:pt modelId="{D5B95DCA-147E-4086-B33B-183E0B4267C3}" type="pres">
      <dgm:prSet presAssocID="{133DE2D2-6278-469E-8A80-F71EA996A07A}" presName="parTrans" presStyleLbl="sibTrans2D1" presStyleIdx="0" presStyleCnt="12"/>
      <dgm:spPr/>
    </dgm:pt>
    <dgm:pt modelId="{804BD7CA-DD63-40E1-A7C0-5F64D10B97BF}" type="pres">
      <dgm:prSet presAssocID="{516A4DDC-76BD-494E-B503-625555CCBC4A}" presName="child" presStyleLbl="alignAccFollowNode1" presStyleIdx="0" presStyleCnt="12">
        <dgm:presLayoutVars>
          <dgm:chMax val="0"/>
          <dgm:bulletEnabled val="1"/>
        </dgm:presLayoutVars>
      </dgm:prSet>
      <dgm:spPr/>
    </dgm:pt>
    <dgm:pt modelId="{959C10CD-8D94-4451-84D1-023CE1FB0AAA}" type="pres">
      <dgm:prSet presAssocID="{AE4D7DCA-0B66-4207-B896-C721B2CB4C13}" presName="sibTrans" presStyleLbl="sibTrans2D1" presStyleIdx="1" presStyleCnt="12"/>
      <dgm:spPr/>
    </dgm:pt>
    <dgm:pt modelId="{85447532-8740-4202-B6A5-AE63748B9291}" type="pres">
      <dgm:prSet presAssocID="{CD410504-9F7F-47AE-B46E-CE985680360F}" presName="child" presStyleLbl="alignAccFollowNode1" presStyleIdx="1" presStyleCnt="12">
        <dgm:presLayoutVars>
          <dgm:chMax val="0"/>
          <dgm:bulletEnabled val="1"/>
        </dgm:presLayoutVars>
      </dgm:prSet>
      <dgm:spPr/>
    </dgm:pt>
    <dgm:pt modelId="{7CAEA63C-96B5-40D4-900F-409598FDB0C1}" type="pres">
      <dgm:prSet presAssocID="{2B847D36-6E88-4DD3-AABD-579C99426233}" presName="sibTrans" presStyleLbl="sibTrans2D1" presStyleIdx="2" presStyleCnt="12"/>
      <dgm:spPr/>
    </dgm:pt>
    <dgm:pt modelId="{459BBFF8-CE50-41AE-9B5E-F6026BBE4F45}" type="pres">
      <dgm:prSet presAssocID="{C4FF5CFA-9CEF-4C34-984A-CC28F232798F}" presName="child" presStyleLbl="alignAccFollowNode1" presStyleIdx="2" presStyleCnt="12">
        <dgm:presLayoutVars>
          <dgm:chMax val="0"/>
          <dgm:bulletEnabled val="1"/>
        </dgm:presLayoutVars>
      </dgm:prSet>
      <dgm:spPr/>
    </dgm:pt>
    <dgm:pt modelId="{A65C4264-24F4-4122-844B-F5E582EC0111}" type="pres">
      <dgm:prSet presAssocID="{B551F8FA-E415-4EE1-BA68-D13E7D2E980B}" presName="sibTrans" presStyleLbl="sibTrans2D1" presStyleIdx="3" presStyleCnt="12"/>
      <dgm:spPr/>
    </dgm:pt>
    <dgm:pt modelId="{9A5E1799-26FB-4959-97AA-0FCC22761318}" type="pres">
      <dgm:prSet presAssocID="{F7CED298-1605-4B60-9FC8-0A4C25C5AA00}" presName="child" presStyleLbl="alignAccFollowNode1" presStyleIdx="3" presStyleCnt="12">
        <dgm:presLayoutVars>
          <dgm:chMax val="0"/>
          <dgm:bulletEnabled val="1"/>
        </dgm:presLayoutVars>
      </dgm:prSet>
      <dgm:spPr/>
    </dgm:pt>
    <dgm:pt modelId="{9434E3D5-3B7F-400E-83CA-59AA858013A0}" type="pres">
      <dgm:prSet presAssocID="{6C7754A4-C621-43BD-92DE-E8326337FD78}" presName="hSp" presStyleCnt="0"/>
      <dgm:spPr/>
    </dgm:pt>
    <dgm:pt modelId="{734C3A16-72FA-42CA-BF15-F44513245016}" type="pres">
      <dgm:prSet presAssocID="{41E3B52E-71B8-4BD0-B1ED-D051FFB12506}" presName="vertFlow" presStyleCnt="0"/>
      <dgm:spPr/>
    </dgm:pt>
    <dgm:pt modelId="{09ADE9CE-20B7-4A4E-BED6-D56E4ED1D855}" type="pres">
      <dgm:prSet presAssocID="{41E3B52E-71B8-4BD0-B1ED-D051FFB12506}" presName="header" presStyleLbl="node1" presStyleIdx="1" presStyleCnt="3"/>
      <dgm:spPr/>
    </dgm:pt>
    <dgm:pt modelId="{29829634-B739-49CE-8E67-AC5B939BCC44}" type="pres">
      <dgm:prSet presAssocID="{27DD619D-2D3D-4625-BE43-A634D7A32064}" presName="parTrans" presStyleLbl="sibTrans2D1" presStyleIdx="4" presStyleCnt="12"/>
      <dgm:spPr/>
    </dgm:pt>
    <dgm:pt modelId="{611AEA4D-7EED-479F-83F7-07F11087C81C}" type="pres">
      <dgm:prSet presAssocID="{78C771E5-CD0E-4EBE-8C36-73957B00298A}" presName="child" presStyleLbl="alignAccFollowNode1" presStyleIdx="4" presStyleCnt="12">
        <dgm:presLayoutVars>
          <dgm:chMax val="0"/>
          <dgm:bulletEnabled val="1"/>
        </dgm:presLayoutVars>
      </dgm:prSet>
      <dgm:spPr/>
    </dgm:pt>
    <dgm:pt modelId="{EC3853E1-2E62-4FB0-A297-A2974F6C1A12}" type="pres">
      <dgm:prSet presAssocID="{16CBE2CD-9993-4D2F-A69D-C7CF1E3B47FB}" presName="sibTrans" presStyleLbl="sibTrans2D1" presStyleIdx="5" presStyleCnt="12"/>
      <dgm:spPr/>
    </dgm:pt>
    <dgm:pt modelId="{F7AA6D3E-BCE0-4C06-B101-080DA85DCB01}" type="pres">
      <dgm:prSet presAssocID="{5CBEC7DD-A25D-4956-9A65-6EA385F6FCB5}" presName="child" presStyleLbl="alignAccFollowNode1" presStyleIdx="5" presStyleCnt="12">
        <dgm:presLayoutVars>
          <dgm:chMax val="0"/>
          <dgm:bulletEnabled val="1"/>
        </dgm:presLayoutVars>
      </dgm:prSet>
      <dgm:spPr/>
    </dgm:pt>
    <dgm:pt modelId="{DDA5CBC7-AA05-481A-A03A-3964C1BBBB5A}" type="pres">
      <dgm:prSet presAssocID="{BD0F67B1-39E4-45ED-9534-FB8F89E8EEF6}" presName="sibTrans" presStyleLbl="sibTrans2D1" presStyleIdx="6" presStyleCnt="12"/>
      <dgm:spPr/>
    </dgm:pt>
    <dgm:pt modelId="{94434809-6155-4251-8F06-FCD491B73FA8}" type="pres">
      <dgm:prSet presAssocID="{D019026A-4505-4C53-A95C-E6168488E263}" presName="child" presStyleLbl="alignAccFollowNode1" presStyleIdx="6" presStyleCnt="12">
        <dgm:presLayoutVars>
          <dgm:chMax val="0"/>
          <dgm:bulletEnabled val="1"/>
        </dgm:presLayoutVars>
      </dgm:prSet>
      <dgm:spPr/>
    </dgm:pt>
    <dgm:pt modelId="{74212F9C-0F52-4CFE-827E-BC7C9DCE1D23}" type="pres">
      <dgm:prSet presAssocID="{DB3FA813-18D8-44CD-96BC-744FBE898693}" presName="sibTrans" presStyleLbl="sibTrans2D1" presStyleIdx="7" presStyleCnt="12"/>
      <dgm:spPr/>
    </dgm:pt>
    <dgm:pt modelId="{73DBFA1A-3823-4209-9CD6-DBDD456F39FB}" type="pres">
      <dgm:prSet presAssocID="{33BF0E2A-2B00-40A5-832E-FC800DCA5982}" presName="child" presStyleLbl="alignAccFollowNode1" presStyleIdx="7" presStyleCnt="12">
        <dgm:presLayoutVars>
          <dgm:chMax val="0"/>
          <dgm:bulletEnabled val="1"/>
        </dgm:presLayoutVars>
      </dgm:prSet>
      <dgm:spPr/>
    </dgm:pt>
    <dgm:pt modelId="{D5E79C7E-BA4F-41B5-AEAD-7D11CABDB66C}" type="pres">
      <dgm:prSet presAssocID="{41E3B52E-71B8-4BD0-B1ED-D051FFB12506}" presName="hSp" presStyleCnt="0"/>
      <dgm:spPr/>
    </dgm:pt>
    <dgm:pt modelId="{96EC6E5F-616C-4A0E-8B47-23C2DB360B15}" type="pres">
      <dgm:prSet presAssocID="{EA587102-578B-46F3-8D9E-CEC48527A898}" presName="vertFlow" presStyleCnt="0"/>
      <dgm:spPr/>
    </dgm:pt>
    <dgm:pt modelId="{67971461-EE07-4B5E-A0C3-A166C6559682}" type="pres">
      <dgm:prSet presAssocID="{EA587102-578B-46F3-8D9E-CEC48527A898}" presName="header" presStyleLbl="node1" presStyleIdx="2" presStyleCnt="3"/>
      <dgm:spPr/>
    </dgm:pt>
    <dgm:pt modelId="{BF9CEF10-4726-4D20-AC2F-85DE706D0D00}" type="pres">
      <dgm:prSet presAssocID="{403B4542-B2F8-496D-BBEA-3A684B1106F9}" presName="parTrans" presStyleLbl="sibTrans2D1" presStyleIdx="8" presStyleCnt="12"/>
      <dgm:spPr/>
    </dgm:pt>
    <dgm:pt modelId="{C1386769-D313-4B62-9BE9-A84DD636105E}" type="pres">
      <dgm:prSet presAssocID="{038F6A6A-232A-44A4-9628-ADFA8F068F81}" presName="child" presStyleLbl="alignAccFollowNode1" presStyleIdx="8" presStyleCnt="12">
        <dgm:presLayoutVars>
          <dgm:chMax val="0"/>
          <dgm:bulletEnabled val="1"/>
        </dgm:presLayoutVars>
      </dgm:prSet>
      <dgm:spPr/>
    </dgm:pt>
    <dgm:pt modelId="{0C1CAC8B-CC80-49DA-9707-021AB163C55F}" type="pres">
      <dgm:prSet presAssocID="{ABE7D012-6867-48DA-AF76-FDB8ECBB944D}" presName="sibTrans" presStyleLbl="sibTrans2D1" presStyleIdx="9" presStyleCnt="12"/>
      <dgm:spPr/>
    </dgm:pt>
    <dgm:pt modelId="{2985E292-795D-4403-BD7F-3A17BE0B21A7}" type="pres">
      <dgm:prSet presAssocID="{15982A38-A73B-4943-B138-EA0EAB77BC29}" presName="child" presStyleLbl="alignAccFollowNode1" presStyleIdx="9" presStyleCnt="12">
        <dgm:presLayoutVars>
          <dgm:chMax val="0"/>
          <dgm:bulletEnabled val="1"/>
        </dgm:presLayoutVars>
      </dgm:prSet>
      <dgm:spPr/>
    </dgm:pt>
    <dgm:pt modelId="{E43681C3-B1B3-456E-A37C-CC6C6C402284}" type="pres">
      <dgm:prSet presAssocID="{9295158E-0763-4655-AD0E-61686A560F58}" presName="sibTrans" presStyleLbl="sibTrans2D1" presStyleIdx="10" presStyleCnt="12"/>
      <dgm:spPr/>
    </dgm:pt>
    <dgm:pt modelId="{B6EFDB79-747A-40EF-8176-643D128BA689}" type="pres">
      <dgm:prSet presAssocID="{34636A23-A73C-4113-909A-2B60817CF858}" presName="child" presStyleLbl="alignAccFollowNode1" presStyleIdx="10" presStyleCnt="12">
        <dgm:presLayoutVars>
          <dgm:chMax val="0"/>
          <dgm:bulletEnabled val="1"/>
        </dgm:presLayoutVars>
      </dgm:prSet>
      <dgm:spPr/>
    </dgm:pt>
    <dgm:pt modelId="{18912CAC-2AF8-4B9D-988D-F61C0DE154FF}" type="pres">
      <dgm:prSet presAssocID="{8C16CDDC-660F-4301-BEC4-9CB551A97A02}" presName="sibTrans" presStyleLbl="sibTrans2D1" presStyleIdx="11" presStyleCnt="12"/>
      <dgm:spPr/>
    </dgm:pt>
    <dgm:pt modelId="{9D1DCBD9-038D-4434-B99F-12F4E340AAC8}" type="pres">
      <dgm:prSet presAssocID="{8D179A67-E616-4B73-98D8-DE24B9F7E1AE}" presName="child" presStyleLbl="alignAccFollowNode1" presStyleIdx="11" presStyleCnt="12">
        <dgm:presLayoutVars>
          <dgm:chMax val="0"/>
          <dgm:bulletEnabled val="1"/>
        </dgm:presLayoutVars>
      </dgm:prSet>
      <dgm:spPr/>
    </dgm:pt>
  </dgm:ptLst>
  <dgm:cxnLst>
    <dgm:cxn modelId="{463A4A01-2C16-48D8-8324-0DCFD1FD7886}" srcId="{EA587102-578B-46F3-8D9E-CEC48527A898}" destId="{34636A23-A73C-4113-909A-2B60817CF858}" srcOrd="2" destOrd="0" parTransId="{4E4E2CEE-6A2D-428A-BC1E-3BD3A41EBC97}" sibTransId="{8C16CDDC-660F-4301-BEC4-9CB551A97A02}"/>
    <dgm:cxn modelId="{B767AB03-F7F7-492B-8158-C75E1682A10F}" srcId="{EA587102-578B-46F3-8D9E-CEC48527A898}" destId="{15982A38-A73B-4943-B138-EA0EAB77BC29}" srcOrd="1" destOrd="0" parTransId="{7CBA4BA7-B8C9-4EC9-9C51-4E810224FE14}" sibTransId="{9295158E-0763-4655-AD0E-61686A560F58}"/>
    <dgm:cxn modelId="{2525EE03-4094-4DF5-AC94-84A3D328DC17}" srcId="{EA587102-578B-46F3-8D9E-CEC48527A898}" destId="{8D179A67-E616-4B73-98D8-DE24B9F7E1AE}" srcOrd="3" destOrd="0" parTransId="{A4947DEE-FD13-424A-A574-49513090D2B6}" sibTransId="{B18E1715-1A59-4B89-8270-70BA665071A6}"/>
    <dgm:cxn modelId="{0141F405-80DE-44AC-812D-EF05B36A41D3}" type="presOf" srcId="{133DE2D2-6278-469E-8A80-F71EA996A07A}" destId="{D5B95DCA-147E-4086-B33B-183E0B4267C3}" srcOrd="0" destOrd="0" presId="urn:microsoft.com/office/officeart/2005/8/layout/lProcess1"/>
    <dgm:cxn modelId="{80123E0C-391D-493D-81DF-4AA4681222E6}" type="presOf" srcId="{516A4DDC-76BD-494E-B503-625555CCBC4A}" destId="{804BD7CA-DD63-40E1-A7C0-5F64D10B97BF}" srcOrd="0" destOrd="0" presId="urn:microsoft.com/office/officeart/2005/8/layout/lProcess1"/>
    <dgm:cxn modelId="{D8B46E14-EE50-493C-A469-7E70E63B953B}" type="presOf" srcId="{15982A38-A73B-4943-B138-EA0EAB77BC29}" destId="{2985E292-795D-4403-BD7F-3A17BE0B21A7}" srcOrd="0" destOrd="0" presId="urn:microsoft.com/office/officeart/2005/8/layout/lProcess1"/>
    <dgm:cxn modelId="{8CD88418-C787-467F-BE9D-A6CC4D32BA8A}" type="presOf" srcId="{AE4D7DCA-0B66-4207-B896-C721B2CB4C13}" destId="{959C10CD-8D94-4451-84D1-023CE1FB0AAA}" srcOrd="0" destOrd="0" presId="urn:microsoft.com/office/officeart/2005/8/layout/lProcess1"/>
    <dgm:cxn modelId="{072AB51B-5698-407B-BE6D-739F2D7C26CA}" type="presOf" srcId="{6C7754A4-C621-43BD-92DE-E8326337FD78}" destId="{D771B9DC-45A9-4B26-BA49-CFCB3F6A6DBE}" srcOrd="0" destOrd="0" presId="urn:microsoft.com/office/officeart/2005/8/layout/lProcess1"/>
    <dgm:cxn modelId="{D82DFD1B-8E07-49F0-BAA4-B655BD5EEF34}" type="presOf" srcId="{34636A23-A73C-4113-909A-2B60817CF858}" destId="{B6EFDB79-747A-40EF-8176-643D128BA689}" srcOrd="0" destOrd="0" presId="urn:microsoft.com/office/officeart/2005/8/layout/lProcess1"/>
    <dgm:cxn modelId="{4C5DB71E-6477-45E0-A687-1E56F4A38EFC}" type="presOf" srcId="{DB3FA813-18D8-44CD-96BC-744FBE898693}" destId="{74212F9C-0F52-4CFE-827E-BC7C9DCE1D23}" srcOrd="0" destOrd="0" presId="urn:microsoft.com/office/officeart/2005/8/layout/lProcess1"/>
    <dgm:cxn modelId="{206D6826-92C5-4EEE-A28E-254E966FF0A0}" srcId="{6C7754A4-C621-43BD-92DE-E8326337FD78}" destId="{F7CED298-1605-4B60-9FC8-0A4C25C5AA00}" srcOrd="3" destOrd="0" parTransId="{618E2D9E-4CAE-48D5-9A0F-94DAE74A2D69}" sibTransId="{1009FF03-5F93-449C-AF20-55447EEE50AB}"/>
    <dgm:cxn modelId="{BB016D37-D468-4FE5-9698-B0CA23BA4385}" type="presOf" srcId="{F7CED298-1605-4B60-9FC8-0A4C25C5AA00}" destId="{9A5E1799-26FB-4959-97AA-0FCC22761318}" srcOrd="0" destOrd="0" presId="urn:microsoft.com/office/officeart/2005/8/layout/lProcess1"/>
    <dgm:cxn modelId="{6BBCAA40-4654-4ED3-9C3F-4483E2CA494B}" srcId="{038F6A6A-232A-44A4-9628-ADFA8F068F81}" destId="{537E8FE3-90A7-4362-84B0-9C928ADA3457}" srcOrd="0" destOrd="0" parTransId="{89978BBE-B52C-4288-B8E0-742127EFC17C}" sibTransId="{719308ED-6F62-4E85-BCDE-AEF8AA70C4A4}"/>
    <dgm:cxn modelId="{579B895D-CCC3-45EC-8D79-86D98FE6E6C5}" srcId="{41E3B52E-71B8-4BD0-B1ED-D051FFB12506}" destId="{78C771E5-CD0E-4EBE-8C36-73957B00298A}" srcOrd="0" destOrd="0" parTransId="{27DD619D-2D3D-4625-BE43-A634D7A32064}" sibTransId="{16CBE2CD-9993-4D2F-A69D-C7CF1E3B47FB}"/>
    <dgm:cxn modelId="{683E6E63-63C0-438D-87AF-32C1B158171C}" type="presOf" srcId="{537E8FE3-90A7-4362-84B0-9C928ADA3457}" destId="{C1386769-D313-4B62-9BE9-A84DD636105E}" srcOrd="0" destOrd="1" presId="urn:microsoft.com/office/officeart/2005/8/layout/lProcess1"/>
    <dgm:cxn modelId="{D87F8A46-8390-4A0C-84F2-495C10BCA552}" type="presOf" srcId="{36F95BD0-BD38-455F-81C4-828E583EFB61}" destId="{611AEA4D-7EED-479F-83F7-07F11087C81C}" srcOrd="0" destOrd="1" presId="urn:microsoft.com/office/officeart/2005/8/layout/lProcess1"/>
    <dgm:cxn modelId="{91F74569-97F5-4B39-A0C6-F9013255D969}" type="presOf" srcId="{25D31AA8-E4B6-4826-BEF2-BA06F63DFBE1}" destId="{2985E292-795D-4403-BD7F-3A17BE0B21A7}" srcOrd="0" destOrd="1" presId="urn:microsoft.com/office/officeart/2005/8/layout/lProcess1"/>
    <dgm:cxn modelId="{7BC9CD69-B024-4A91-A06F-5C42F66C8CF7}" srcId="{F7CED298-1605-4B60-9FC8-0A4C25C5AA00}" destId="{A9668983-AA14-4D3E-82EB-6432A3A5E1A8}" srcOrd="0" destOrd="0" parTransId="{9067E199-C943-48AC-9681-B01F699E2492}" sibTransId="{C0BD476F-8037-4E7F-807B-936AE2F1EB03}"/>
    <dgm:cxn modelId="{B73A266E-6449-4C70-8FB1-663D239AD233}" type="presOf" srcId="{CD410504-9F7F-47AE-B46E-CE985680360F}" destId="{85447532-8740-4202-B6A5-AE63748B9291}" srcOrd="0" destOrd="0" presId="urn:microsoft.com/office/officeart/2005/8/layout/lProcess1"/>
    <dgm:cxn modelId="{6B045370-B4FF-427A-9929-461476AAE193}" srcId="{6C7754A4-C621-43BD-92DE-E8326337FD78}" destId="{CD410504-9F7F-47AE-B46E-CE985680360F}" srcOrd="1" destOrd="0" parTransId="{995C4470-49EF-4BD9-B00A-AD612181AB58}" sibTransId="{2B847D36-6E88-4DD3-AABD-579C99426233}"/>
    <dgm:cxn modelId="{0F0D3551-AF94-422C-87FE-80E4E27CB025}" srcId="{C53CC6D8-DEFC-45FD-8207-E1ECCC27EA85}" destId="{41E3B52E-71B8-4BD0-B1ED-D051FFB12506}" srcOrd="1" destOrd="0" parTransId="{DA206B73-34B1-48E4-A513-9978853BF217}" sibTransId="{2436D701-8B79-4C2B-92A4-52BC1BA24775}"/>
    <dgm:cxn modelId="{73058351-9FAC-4F4F-A5FB-FC365EDF9D02}" type="presOf" srcId="{C53CC6D8-DEFC-45FD-8207-E1ECCC27EA85}" destId="{22D8E0AF-322E-4A8E-BC3C-6E9E9A51F58F}" srcOrd="0" destOrd="0" presId="urn:microsoft.com/office/officeart/2005/8/layout/lProcess1"/>
    <dgm:cxn modelId="{D2430375-0F29-4591-AAE4-CB3B30C4B793}" type="presOf" srcId="{EA587102-578B-46F3-8D9E-CEC48527A898}" destId="{67971461-EE07-4B5E-A0C3-A166C6559682}" srcOrd="0" destOrd="0" presId="urn:microsoft.com/office/officeart/2005/8/layout/lProcess1"/>
    <dgm:cxn modelId="{7B595755-BE81-46A0-903D-004D1EF6EE33}" srcId="{6C7754A4-C621-43BD-92DE-E8326337FD78}" destId="{516A4DDC-76BD-494E-B503-625555CCBC4A}" srcOrd="0" destOrd="0" parTransId="{133DE2D2-6278-469E-8A80-F71EA996A07A}" sibTransId="{AE4D7DCA-0B66-4207-B896-C721B2CB4C13}"/>
    <dgm:cxn modelId="{4C9BA776-7DE5-45E2-B910-713BADA3B39D}" type="presOf" srcId="{78C771E5-CD0E-4EBE-8C36-73957B00298A}" destId="{611AEA4D-7EED-479F-83F7-07F11087C81C}" srcOrd="0" destOrd="0" presId="urn:microsoft.com/office/officeart/2005/8/layout/lProcess1"/>
    <dgm:cxn modelId="{A7B8947C-EA6E-47DE-814B-A0994EFA8C28}" srcId="{C53CC6D8-DEFC-45FD-8207-E1ECCC27EA85}" destId="{EA587102-578B-46F3-8D9E-CEC48527A898}" srcOrd="2" destOrd="0" parTransId="{5B4D99EA-4A7D-4EFB-95FC-BCCF98693CA7}" sibTransId="{8D504E2C-8A70-4591-8ECD-4A886FADED33}"/>
    <dgm:cxn modelId="{0067B67F-E5D2-4799-913B-C403934D5EB0}" type="presOf" srcId="{B551F8FA-E415-4EE1-BA68-D13E7D2E980B}" destId="{A65C4264-24F4-4122-844B-F5E582EC0111}" srcOrd="0" destOrd="0" presId="urn:microsoft.com/office/officeart/2005/8/layout/lProcess1"/>
    <dgm:cxn modelId="{0DC50B81-769A-4AC7-8C73-8EF8D8334AA1}" srcId="{EA587102-578B-46F3-8D9E-CEC48527A898}" destId="{038F6A6A-232A-44A4-9628-ADFA8F068F81}" srcOrd="0" destOrd="0" parTransId="{403B4542-B2F8-496D-BBEA-3A684B1106F9}" sibTransId="{ABE7D012-6867-48DA-AF76-FDB8ECBB944D}"/>
    <dgm:cxn modelId="{7CCCC382-3906-4E2A-B779-FD668F4DB535}" type="presOf" srcId="{2B847D36-6E88-4DD3-AABD-579C99426233}" destId="{7CAEA63C-96B5-40D4-900F-409598FDB0C1}" srcOrd="0" destOrd="0" presId="urn:microsoft.com/office/officeart/2005/8/layout/lProcess1"/>
    <dgm:cxn modelId="{0687A885-2354-4E9E-B313-4269283F0057}" srcId="{41E3B52E-71B8-4BD0-B1ED-D051FFB12506}" destId="{5CBEC7DD-A25D-4956-9A65-6EA385F6FCB5}" srcOrd="1" destOrd="0" parTransId="{F342D04F-4D11-41CC-AB66-36041A902B44}" sibTransId="{BD0F67B1-39E4-45ED-9534-FB8F89E8EEF6}"/>
    <dgm:cxn modelId="{20E91086-4757-4CF3-9C35-102C5A4D0079}" type="presOf" srcId="{403B4542-B2F8-496D-BBEA-3A684B1106F9}" destId="{BF9CEF10-4726-4D20-AC2F-85DE706D0D00}" srcOrd="0" destOrd="0" presId="urn:microsoft.com/office/officeart/2005/8/layout/lProcess1"/>
    <dgm:cxn modelId="{F6742589-989F-4466-ABD8-B9A53946EFA3}" type="presOf" srcId="{038F6A6A-232A-44A4-9628-ADFA8F068F81}" destId="{C1386769-D313-4B62-9BE9-A84DD636105E}" srcOrd="0" destOrd="0" presId="urn:microsoft.com/office/officeart/2005/8/layout/lProcess1"/>
    <dgm:cxn modelId="{7302CD89-B6BD-49FC-A10B-DBF7EE41BF07}" srcId="{C53CC6D8-DEFC-45FD-8207-E1ECCC27EA85}" destId="{6C7754A4-C621-43BD-92DE-E8326337FD78}" srcOrd="0" destOrd="0" parTransId="{442F29E2-BBD1-4E95-8B11-A6B7D514325C}" sibTransId="{E5F9C285-968C-47B7-A226-391B342ACA6F}"/>
    <dgm:cxn modelId="{60DFFD89-6FE4-489E-8D7F-BC70800D6306}" srcId="{C4FF5CFA-9CEF-4C34-984A-CC28F232798F}" destId="{9F198C94-9921-4DD0-9BC2-4257E52B7AFE}" srcOrd="0" destOrd="0" parTransId="{357F7AA8-C1A7-4F4D-B847-669C17A851E1}" sibTransId="{B85DFDD7-14AA-4735-BB0A-C388DA978E61}"/>
    <dgm:cxn modelId="{D76B9994-32D2-4C9C-A068-7E62390BFC06}" type="presOf" srcId="{8C16CDDC-660F-4301-BEC4-9CB551A97A02}" destId="{18912CAC-2AF8-4B9D-988D-F61C0DE154FF}" srcOrd="0" destOrd="0" presId="urn:microsoft.com/office/officeart/2005/8/layout/lProcess1"/>
    <dgm:cxn modelId="{ABAD3698-CA8F-402D-AB41-11EA6A7224E9}" type="presOf" srcId="{A9668983-AA14-4D3E-82EB-6432A3A5E1A8}" destId="{9A5E1799-26FB-4959-97AA-0FCC22761318}" srcOrd="0" destOrd="1" presId="urn:microsoft.com/office/officeart/2005/8/layout/lProcess1"/>
    <dgm:cxn modelId="{B522739A-4DEE-43CF-9357-A84EF1EEE7ED}" srcId="{41E3B52E-71B8-4BD0-B1ED-D051FFB12506}" destId="{33BF0E2A-2B00-40A5-832E-FC800DCA5982}" srcOrd="3" destOrd="0" parTransId="{F8C31ED9-A2C0-4A09-A419-0AE9A44BB8DF}" sibTransId="{E373698D-1356-47A7-A591-B72BFE77C3D1}"/>
    <dgm:cxn modelId="{5271099D-265C-4D04-86B3-CE2366F06EA2}" type="presOf" srcId="{16CBE2CD-9993-4D2F-A69D-C7CF1E3B47FB}" destId="{EC3853E1-2E62-4FB0-A297-A2974F6C1A12}" srcOrd="0" destOrd="0" presId="urn:microsoft.com/office/officeart/2005/8/layout/lProcess1"/>
    <dgm:cxn modelId="{CCAB9CA3-506C-4E8D-B129-C2876D8741E5}" srcId="{516A4DDC-76BD-494E-B503-625555CCBC4A}" destId="{9AA773F9-9103-46C1-9CBF-F3421DBFE525}" srcOrd="0" destOrd="0" parTransId="{8CFB4213-ED97-4805-B240-830E49E16FF1}" sibTransId="{DECCA206-23F5-4635-9B36-CCE42FBD0C20}"/>
    <dgm:cxn modelId="{6E1195A6-53D4-4EE1-9179-CA923F135DDF}" type="presOf" srcId="{27DD619D-2D3D-4625-BE43-A634D7A32064}" destId="{29829634-B739-49CE-8E67-AC5B939BCC44}" srcOrd="0" destOrd="0" presId="urn:microsoft.com/office/officeart/2005/8/layout/lProcess1"/>
    <dgm:cxn modelId="{19B82EAA-5F4D-41C9-9247-F1FD90EC09E0}" type="presOf" srcId="{D019026A-4505-4C53-A95C-E6168488E263}" destId="{94434809-6155-4251-8F06-FCD491B73FA8}" srcOrd="0" destOrd="0" presId="urn:microsoft.com/office/officeart/2005/8/layout/lProcess1"/>
    <dgm:cxn modelId="{2CB633AD-FD13-4644-B821-A5F50A9BBEB4}" type="presOf" srcId="{5CBEC7DD-A25D-4956-9A65-6EA385F6FCB5}" destId="{F7AA6D3E-BCE0-4C06-B101-080DA85DCB01}" srcOrd="0" destOrd="0" presId="urn:microsoft.com/office/officeart/2005/8/layout/lProcess1"/>
    <dgm:cxn modelId="{AEAE8CB6-1B26-4996-A549-ADEFF4BF9B7B}" type="presOf" srcId="{41E3B52E-71B8-4BD0-B1ED-D051FFB12506}" destId="{09ADE9CE-20B7-4A4E-BED6-D56E4ED1D855}" srcOrd="0" destOrd="0" presId="urn:microsoft.com/office/officeart/2005/8/layout/lProcess1"/>
    <dgm:cxn modelId="{AAA4DAC3-EF6C-47F8-9A1E-1F10C8A00128}" type="presOf" srcId="{9F198C94-9921-4DD0-9BC2-4257E52B7AFE}" destId="{459BBFF8-CE50-41AE-9B5E-F6026BBE4F45}" srcOrd="0" destOrd="1" presId="urn:microsoft.com/office/officeart/2005/8/layout/lProcess1"/>
    <dgm:cxn modelId="{F0C17BCC-34CF-41BA-BBC7-676E04BB424E}" type="presOf" srcId="{33BF0E2A-2B00-40A5-832E-FC800DCA5982}" destId="{73DBFA1A-3823-4209-9CD6-DBDD456F39FB}" srcOrd="0" destOrd="0" presId="urn:microsoft.com/office/officeart/2005/8/layout/lProcess1"/>
    <dgm:cxn modelId="{92E7C7CD-85F4-490B-BBAB-1112C68394FC}" srcId="{41E3B52E-71B8-4BD0-B1ED-D051FFB12506}" destId="{D019026A-4505-4C53-A95C-E6168488E263}" srcOrd="2" destOrd="0" parTransId="{570CC02C-8464-43B1-8B1C-1E98C3E5BC83}" sibTransId="{DB3FA813-18D8-44CD-96BC-744FBE898693}"/>
    <dgm:cxn modelId="{A0794FD2-A0C0-4971-856F-9EFEA3ABCA29}" type="presOf" srcId="{9295158E-0763-4655-AD0E-61686A560F58}" destId="{E43681C3-B1B3-456E-A37C-CC6C6C402284}" srcOrd="0" destOrd="0" presId="urn:microsoft.com/office/officeart/2005/8/layout/lProcess1"/>
    <dgm:cxn modelId="{5617B7D8-A631-40AB-85CD-9E454C265DA6}" type="presOf" srcId="{BD0F67B1-39E4-45ED-9534-FB8F89E8EEF6}" destId="{DDA5CBC7-AA05-481A-A03A-3964C1BBBB5A}" srcOrd="0" destOrd="0" presId="urn:microsoft.com/office/officeart/2005/8/layout/lProcess1"/>
    <dgm:cxn modelId="{0E9367DA-F3C7-4672-A3E1-FDDD869E15C8}" type="presOf" srcId="{ABE7D012-6867-48DA-AF76-FDB8ECBB944D}" destId="{0C1CAC8B-CC80-49DA-9707-021AB163C55F}" srcOrd="0" destOrd="0" presId="urn:microsoft.com/office/officeart/2005/8/layout/lProcess1"/>
    <dgm:cxn modelId="{4BCCAADE-FCC3-48A6-89C7-E53D99A38F66}" type="presOf" srcId="{C4FF5CFA-9CEF-4C34-984A-CC28F232798F}" destId="{459BBFF8-CE50-41AE-9B5E-F6026BBE4F45}" srcOrd="0" destOrd="0" presId="urn:microsoft.com/office/officeart/2005/8/layout/lProcess1"/>
    <dgm:cxn modelId="{A4EDC6E1-0AB4-440C-AC3F-2BCB85FDD756}" type="presOf" srcId="{9AA773F9-9103-46C1-9CBF-F3421DBFE525}" destId="{804BD7CA-DD63-40E1-A7C0-5F64D10B97BF}" srcOrd="0" destOrd="1" presId="urn:microsoft.com/office/officeart/2005/8/layout/lProcess1"/>
    <dgm:cxn modelId="{B0FAE0E4-C74C-4683-9035-FD37FEFB7FCC}" type="presOf" srcId="{8D179A67-E616-4B73-98D8-DE24B9F7E1AE}" destId="{9D1DCBD9-038D-4434-B99F-12F4E340AAC8}" srcOrd="0" destOrd="0" presId="urn:microsoft.com/office/officeart/2005/8/layout/lProcess1"/>
    <dgm:cxn modelId="{710659EC-6706-425F-81BB-5F1E070F7D4D}" srcId="{6C7754A4-C621-43BD-92DE-E8326337FD78}" destId="{C4FF5CFA-9CEF-4C34-984A-CC28F232798F}" srcOrd="2" destOrd="0" parTransId="{92813948-C227-4EB2-8530-43003E3CB375}" sibTransId="{B551F8FA-E415-4EE1-BA68-D13E7D2E980B}"/>
    <dgm:cxn modelId="{D49A98EF-72F3-4E18-9BA5-7DA58F8DC079}" srcId="{15982A38-A73B-4943-B138-EA0EAB77BC29}" destId="{25D31AA8-E4B6-4826-BEF2-BA06F63DFBE1}" srcOrd="0" destOrd="0" parTransId="{4810BBB4-993A-4E21-B65B-372F9E843E3A}" sibTransId="{392D07FE-CCCD-4818-AAEA-161E79BCDE37}"/>
    <dgm:cxn modelId="{E3B290FF-6716-4A03-80B2-98F447D6AB8F}" srcId="{78C771E5-CD0E-4EBE-8C36-73957B00298A}" destId="{36F95BD0-BD38-455F-81C4-828E583EFB61}" srcOrd="0" destOrd="0" parTransId="{E8BF7F7C-83D7-413D-B749-AB1E6C6A211C}" sibTransId="{D1F9E82C-38D0-47E3-B4A9-53AD89F559A2}"/>
    <dgm:cxn modelId="{9AA1D565-A238-41AA-A3CE-9B421DFA271C}" type="presParOf" srcId="{22D8E0AF-322E-4A8E-BC3C-6E9E9A51F58F}" destId="{D7648865-B3A9-4E08-BB4E-92CE55FC49CB}" srcOrd="0" destOrd="0" presId="urn:microsoft.com/office/officeart/2005/8/layout/lProcess1"/>
    <dgm:cxn modelId="{42FC386C-B413-4CF0-8FB1-086E2A849A61}" type="presParOf" srcId="{D7648865-B3A9-4E08-BB4E-92CE55FC49CB}" destId="{D771B9DC-45A9-4B26-BA49-CFCB3F6A6DBE}" srcOrd="0" destOrd="0" presId="urn:microsoft.com/office/officeart/2005/8/layout/lProcess1"/>
    <dgm:cxn modelId="{2046CCA2-302E-45CA-9AF0-6F84F8B29B01}" type="presParOf" srcId="{D7648865-B3A9-4E08-BB4E-92CE55FC49CB}" destId="{D5B95DCA-147E-4086-B33B-183E0B4267C3}" srcOrd="1" destOrd="0" presId="urn:microsoft.com/office/officeart/2005/8/layout/lProcess1"/>
    <dgm:cxn modelId="{C07D5679-5843-4801-8305-F56724DE5D1E}" type="presParOf" srcId="{D7648865-B3A9-4E08-BB4E-92CE55FC49CB}" destId="{804BD7CA-DD63-40E1-A7C0-5F64D10B97BF}" srcOrd="2" destOrd="0" presId="urn:microsoft.com/office/officeart/2005/8/layout/lProcess1"/>
    <dgm:cxn modelId="{44960F7B-1B3A-4CF2-83D9-0D11CF412124}" type="presParOf" srcId="{D7648865-B3A9-4E08-BB4E-92CE55FC49CB}" destId="{959C10CD-8D94-4451-84D1-023CE1FB0AAA}" srcOrd="3" destOrd="0" presId="urn:microsoft.com/office/officeart/2005/8/layout/lProcess1"/>
    <dgm:cxn modelId="{FB8B6B13-CEA2-4415-BB88-3A316FC29360}" type="presParOf" srcId="{D7648865-B3A9-4E08-BB4E-92CE55FC49CB}" destId="{85447532-8740-4202-B6A5-AE63748B9291}" srcOrd="4" destOrd="0" presId="urn:microsoft.com/office/officeart/2005/8/layout/lProcess1"/>
    <dgm:cxn modelId="{ADA69632-57C1-4A46-9656-0177257444D4}" type="presParOf" srcId="{D7648865-B3A9-4E08-BB4E-92CE55FC49CB}" destId="{7CAEA63C-96B5-40D4-900F-409598FDB0C1}" srcOrd="5" destOrd="0" presId="urn:microsoft.com/office/officeart/2005/8/layout/lProcess1"/>
    <dgm:cxn modelId="{C9DBCFFA-4133-463F-B98F-D2AD309B22B8}" type="presParOf" srcId="{D7648865-B3A9-4E08-BB4E-92CE55FC49CB}" destId="{459BBFF8-CE50-41AE-9B5E-F6026BBE4F45}" srcOrd="6" destOrd="0" presId="urn:microsoft.com/office/officeart/2005/8/layout/lProcess1"/>
    <dgm:cxn modelId="{4ECA3817-91AD-4335-918A-1FDC8DB30276}" type="presParOf" srcId="{D7648865-B3A9-4E08-BB4E-92CE55FC49CB}" destId="{A65C4264-24F4-4122-844B-F5E582EC0111}" srcOrd="7" destOrd="0" presId="urn:microsoft.com/office/officeart/2005/8/layout/lProcess1"/>
    <dgm:cxn modelId="{65EFF86D-0B12-478D-B911-4F13E2FB6555}" type="presParOf" srcId="{D7648865-B3A9-4E08-BB4E-92CE55FC49CB}" destId="{9A5E1799-26FB-4959-97AA-0FCC22761318}" srcOrd="8" destOrd="0" presId="urn:microsoft.com/office/officeart/2005/8/layout/lProcess1"/>
    <dgm:cxn modelId="{08710938-2D87-4A5E-BA14-27068675E89A}" type="presParOf" srcId="{22D8E0AF-322E-4A8E-BC3C-6E9E9A51F58F}" destId="{9434E3D5-3B7F-400E-83CA-59AA858013A0}" srcOrd="1" destOrd="0" presId="urn:microsoft.com/office/officeart/2005/8/layout/lProcess1"/>
    <dgm:cxn modelId="{73811368-B194-4A24-AD33-D7682C703338}" type="presParOf" srcId="{22D8E0AF-322E-4A8E-BC3C-6E9E9A51F58F}" destId="{734C3A16-72FA-42CA-BF15-F44513245016}" srcOrd="2" destOrd="0" presId="urn:microsoft.com/office/officeart/2005/8/layout/lProcess1"/>
    <dgm:cxn modelId="{CF11DF29-864F-46B6-AAB3-A5037CF8A0AD}" type="presParOf" srcId="{734C3A16-72FA-42CA-BF15-F44513245016}" destId="{09ADE9CE-20B7-4A4E-BED6-D56E4ED1D855}" srcOrd="0" destOrd="0" presId="urn:microsoft.com/office/officeart/2005/8/layout/lProcess1"/>
    <dgm:cxn modelId="{EFF136BC-82DC-4970-A1D8-F7D86DA63E54}" type="presParOf" srcId="{734C3A16-72FA-42CA-BF15-F44513245016}" destId="{29829634-B739-49CE-8E67-AC5B939BCC44}" srcOrd="1" destOrd="0" presId="urn:microsoft.com/office/officeart/2005/8/layout/lProcess1"/>
    <dgm:cxn modelId="{8B9E0675-8A89-45A2-A493-7C4F4602A33D}" type="presParOf" srcId="{734C3A16-72FA-42CA-BF15-F44513245016}" destId="{611AEA4D-7EED-479F-83F7-07F11087C81C}" srcOrd="2" destOrd="0" presId="urn:microsoft.com/office/officeart/2005/8/layout/lProcess1"/>
    <dgm:cxn modelId="{211C9802-FCD0-4390-B69F-391DE60F88D8}" type="presParOf" srcId="{734C3A16-72FA-42CA-BF15-F44513245016}" destId="{EC3853E1-2E62-4FB0-A297-A2974F6C1A12}" srcOrd="3" destOrd="0" presId="urn:microsoft.com/office/officeart/2005/8/layout/lProcess1"/>
    <dgm:cxn modelId="{F187CB30-DA92-4E3B-AA54-02DBBB173274}" type="presParOf" srcId="{734C3A16-72FA-42CA-BF15-F44513245016}" destId="{F7AA6D3E-BCE0-4C06-B101-080DA85DCB01}" srcOrd="4" destOrd="0" presId="urn:microsoft.com/office/officeart/2005/8/layout/lProcess1"/>
    <dgm:cxn modelId="{43AA0C00-0F48-4147-8DCC-8B21E440EECE}" type="presParOf" srcId="{734C3A16-72FA-42CA-BF15-F44513245016}" destId="{DDA5CBC7-AA05-481A-A03A-3964C1BBBB5A}" srcOrd="5" destOrd="0" presId="urn:microsoft.com/office/officeart/2005/8/layout/lProcess1"/>
    <dgm:cxn modelId="{02F6A5FB-0DC2-4C0F-A60F-BA0B5317FE74}" type="presParOf" srcId="{734C3A16-72FA-42CA-BF15-F44513245016}" destId="{94434809-6155-4251-8F06-FCD491B73FA8}" srcOrd="6" destOrd="0" presId="urn:microsoft.com/office/officeart/2005/8/layout/lProcess1"/>
    <dgm:cxn modelId="{4B6B0B8D-B349-4DE1-9D8D-82DDBFDA0096}" type="presParOf" srcId="{734C3A16-72FA-42CA-BF15-F44513245016}" destId="{74212F9C-0F52-4CFE-827E-BC7C9DCE1D23}" srcOrd="7" destOrd="0" presId="urn:microsoft.com/office/officeart/2005/8/layout/lProcess1"/>
    <dgm:cxn modelId="{42642A86-337D-4066-9A4E-A346B9E5A4AD}" type="presParOf" srcId="{734C3A16-72FA-42CA-BF15-F44513245016}" destId="{73DBFA1A-3823-4209-9CD6-DBDD456F39FB}" srcOrd="8" destOrd="0" presId="urn:microsoft.com/office/officeart/2005/8/layout/lProcess1"/>
    <dgm:cxn modelId="{45D49A7A-3664-4AB2-B3A5-3D21008896A6}" type="presParOf" srcId="{22D8E0AF-322E-4A8E-BC3C-6E9E9A51F58F}" destId="{D5E79C7E-BA4F-41B5-AEAD-7D11CABDB66C}" srcOrd="3" destOrd="0" presId="urn:microsoft.com/office/officeart/2005/8/layout/lProcess1"/>
    <dgm:cxn modelId="{42D72CBF-2A51-4316-9C5E-92655A902468}" type="presParOf" srcId="{22D8E0AF-322E-4A8E-BC3C-6E9E9A51F58F}" destId="{96EC6E5F-616C-4A0E-8B47-23C2DB360B15}" srcOrd="4" destOrd="0" presId="urn:microsoft.com/office/officeart/2005/8/layout/lProcess1"/>
    <dgm:cxn modelId="{2EBB2F01-0952-416C-8D61-9CBBA685F51F}" type="presParOf" srcId="{96EC6E5F-616C-4A0E-8B47-23C2DB360B15}" destId="{67971461-EE07-4B5E-A0C3-A166C6559682}" srcOrd="0" destOrd="0" presId="urn:microsoft.com/office/officeart/2005/8/layout/lProcess1"/>
    <dgm:cxn modelId="{164E6B8A-ACC8-4A59-8C34-C15E679A8503}" type="presParOf" srcId="{96EC6E5F-616C-4A0E-8B47-23C2DB360B15}" destId="{BF9CEF10-4726-4D20-AC2F-85DE706D0D00}" srcOrd="1" destOrd="0" presId="urn:microsoft.com/office/officeart/2005/8/layout/lProcess1"/>
    <dgm:cxn modelId="{E7DA4B73-0D72-4516-ADC6-ED952C9FE81E}" type="presParOf" srcId="{96EC6E5F-616C-4A0E-8B47-23C2DB360B15}" destId="{C1386769-D313-4B62-9BE9-A84DD636105E}" srcOrd="2" destOrd="0" presId="urn:microsoft.com/office/officeart/2005/8/layout/lProcess1"/>
    <dgm:cxn modelId="{CB17923D-0FE4-4A68-ABA5-C8706398FB8F}" type="presParOf" srcId="{96EC6E5F-616C-4A0E-8B47-23C2DB360B15}" destId="{0C1CAC8B-CC80-49DA-9707-021AB163C55F}" srcOrd="3" destOrd="0" presId="urn:microsoft.com/office/officeart/2005/8/layout/lProcess1"/>
    <dgm:cxn modelId="{03D18F74-62DE-46FC-BDC3-F46D4C5A4C7A}" type="presParOf" srcId="{96EC6E5F-616C-4A0E-8B47-23C2DB360B15}" destId="{2985E292-795D-4403-BD7F-3A17BE0B21A7}" srcOrd="4" destOrd="0" presId="urn:microsoft.com/office/officeart/2005/8/layout/lProcess1"/>
    <dgm:cxn modelId="{AFADB1FE-9343-4580-BF1E-D11C790173E6}" type="presParOf" srcId="{96EC6E5F-616C-4A0E-8B47-23C2DB360B15}" destId="{E43681C3-B1B3-456E-A37C-CC6C6C402284}" srcOrd="5" destOrd="0" presId="urn:microsoft.com/office/officeart/2005/8/layout/lProcess1"/>
    <dgm:cxn modelId="{6822B7B2-9057-4D62-A3BF-9199ADF75DCA}" type="presParOf" srcId="{96EC6E5F-616C-4A0E-8B47-23C2DB360B15}" destId="{B6EFDB79-747A-40EF-8176-643D128BA689}" srcOrd="6" destOrd="0" presId="urn:microsoft.com/office/officeart/2005/8/layout/lProcess1"/>
    <dgm:cxn modelId="{7C7E8B4E-3292-4059-9807-11C133E4C9A9}" type="presParOf" srcId="{96EC6E5F-616C-4A0E-8B47-23C2DB360B15}" destId="{18912CAC-2AF8-4B9D-988D-F61C0DE154FF}" srcOrd="7" destOrd="0" presId="urn:microsoft.com/office/officeart/2005/8/layout/lProcess1"/>
    <dgm:cxn modelId="{F2DBB857-471A-4B18-9141-419AAF7900E3}" type="presParOf" srcId="{96EC6E5F-616C-4A0E-8B47-23C2DB360B15}" destId="{9D1DCBD9-038D-4434-B99F-12F4E340AAC8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1B9DC-45A9-4B26-BA49-CFCB3F6A6DBE}">
      <dsp:nvSpPr>
        <dsp:cNvPr id="0" name=""/>
        <dsp:cNvSpPr/>
      </dsp:nvSpPr>
      <dsp:spPr>
        <a:xfrm>
          <a:off x="198119" y="0"/>
          <a:ext cx="2667000" cy="666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Csapat</a:t>
          </a:r>
          <a:endParaRPr lang="en-US" sz="3800" kern="1200" dirty="0"/>
        </a:p>
      </dsp:txBody>
      <dsp:txXfrm>
        <a:off x="217647" y="19528"/>
        <a:ext cx="2627944" cy="627694"/>
      </dsp:txXfrm>
    </dsp:sp>
    <dsp:sp modelId="{D5B95DCA-147E-4086-B33B-183E0B4267C3}">
      <dsp:nvSpPr>
        <dsp:cNvPr id="0" name=""/>
        <dsp:cNvSpPr/>
      </dsp:nvSpPr>
      <dsp:spPr>
        <a:xfrm rot="5400000">
          <a:off x="1473279" y="725090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BD7CA-DD63-40E1-A7C0-5F64D10B97BF}">
      <dsp:nvSpPr>
        <dsp:cNvPr id="0" name=""/>
        <dsp:cNvSpPr/>
      </dsp:nvSpPr>
      <dsp:spPr>
        <a:xfrm>
          <a:off x="198119" y="900112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Ötlet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Ragaszkodás a végéig</a:t>
          </a:r>
          <a:endParaRPr lang="en-US" sz="1500" kern="1200" dirty="0"/>
        </a:p>
      </dsp:txBody>
      <dsp:txXfrm>
        <a:off x="217647" y="919640"/>
        <a:ext cx="2627944" cy="627694"/>
      </dsp:txXfrm>
    </dsp:sp>
    <dsp:sp modelId="{959C10CD-8D94-4451-84D1-023CE1FB0AAA}">
      <dsp:nvSpPr>
        <dsp:cNvPr id="0" name=""/>
        <dsp:cNvSpPr/>
      </dsp:nvSpPr>
      <dsp:spPr>
        <a:xfrm rot="5400000">
          <a:off x="1473279" y="1625203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47532-8740-4202-B6A5-AE63748B9291}">
      <dsp:nvSpPr>
        <dsp:cNvPr id="0" name=""/>
        <dsp:cNvSpPr/>
      </dsp:nvSpPr>
      <dsp:spPr>
        <a:xfrm>
          <a:off x="198119" y="1800224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Readme</a:t>
          </a:r>
          <a:r>
            <a:rPr lang="hu-HU" sz="1900" kern="1200" dirty="0"/>
            <a:t> elkészítése</a:t>
          </a:r>
          <a:endParaRPr lang="en-US" sz="1900" kern="1200" dirty="0"/>
        </a:p>
      </dsp:txBody>
      <dsp:txXfrm>
        <a:off x="217647" y="1819752"/>
        <a:ext cx="2627944" cy="627694"/>
      </dsp:txXfrm>
    </dsp:sp>
    <dsp:sp modelId="{7CAEA63C-96B5-40D4-900F-409598FDB0C1}">
      <dsp:nvSpPr>
        <dsp:cNvPr id="0" name=""/>
        <dsp:cNvSpPr/>
      </dsp:nvSpPr>
      <dsp:spPr>
        <a:xfrm rot="5400000">
          <a:off x="1473279" y="2525315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BBFF8-CE50-41AE-9B5E-F6026BBE4F45}">
      <dsp:nvSpPr>
        <dsp:cNvPr id="0" name=""/>
        <dsp:cNvSpPr/>
      </dsp:nvSpPr>
      <dsp:spPr>
        <a:xfrm>
          <a:off x="198119" y="2700337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Feladatok felosztása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Folyamatos kommunikáció</a:t>
          </a:r>
          <a:endParaRPr lang="en-US" sz="1500" kern="1200" dirty="0"/>
        </a:p>
      </dsp:txBody>
      <dsp:txXfrm>
        <a:off x="217647" y="2719865"/>
        <a:ext cx="2627944" cy="627694"/>
      </dsp:txXfrm>
    </dsp:sp>
    <dsp:sp modelId="{A65C4264-24F4-4122-844B-F5E582EC0111}">
      <dsp:nvSpPr>
        <dsp:cNvPr id="0" name=""/>
        <dsp:cNvSpPr/>
      </dsp:nvSpPr>
      <dsp:spPr>
        <a:xfrm rot="5400000">
          <a:off x="1473279" y="3425428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E1799-26FB-4959-97AA-0FCC22761318}">
      <dsp:nvSpPr>
        <dsp:cNvPr id="0" name=""/>
        <dsp:cNvSpPr/>
      </dsp:nvSpPr>
      <dsp:spPr>
        <a:xfrm>
          <a:off x="198119" y="3600450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Have</a:t>
          </a:r>
          <a:r>
            <a:rPr lang="hu-HU" sz="1900" kern="1200" dirty="0"/>
            <a:t> </a:t>
          </a:r>
          <a:r>
            <a:rPr lang="hu-HU" sz="1900" kern="1200" dirty="0" err="1"/>
            <a:t>fun</a:t>
          </a:r>
          <a:r>
            <a:rPr lang="hu-HU" sz="1900" kern="1200" dirty="0"/>
            <a:t>!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Ne legyen kaotikus</a:t>
          </a:r>
          <a:endParaRPr lang="en-US" sz="1500" kern="1200" dirty="0"/>
        </a:p>
      </dsp:txBody>
      <dsp:txXfrm>
        <a:off x="217647" y="3619978"/>
        <a:ext cx="2627944" cy="627694"/>
      </dsp:txXfrm>
    </dsp:sp>
    <dsp:sp modelId="{09ADE9CE-20B7-4A4E-BED6-D56E4ED1D855}">
      <dsp:nvSpPr>
        <dsp:cNvPr id="0" name=""/>
        <dsp:cNvSpPr/>
      </dsp:nvSpPr>
      <dsp:spPr>
        <a:xfrm>
          <a:off x="3238500" y="0"/>
          <a:ext cx="2667000" cy="666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Weblap</a:t>
          </a:r>
          <a:endParaRPr lang="en-US" sz="3800" kern="1200" dirty="0"/>
        </a:p>
      </dsp:txBody>
      <dsp:txXfrm>
        <a:off x="3258028" y="19528"/>
        <a:ext cx="2627944" cy="627694"/>
      </dsp:txXfrm>
    </dsp:sp>
    <dsp:sp modelId="{29829634-B739-49CE-8E67-AC5B939BCC44}">
      <dsp:nvSpPr>
        <dsp:cNvPr id="0" name=""/>
        <dsp:cNvSpPr/>
      </dsp:nvSpPr>
      <dsp:spPr>
        <a:xfrm rot="5400000">
          <a:off x="4513659" y="725090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1AEA4D-7EED-479F-83F7-07F11087C81C}">
      <dsp:nvSpPr>
        <dsp:cNvPr id="0" name=""/>
        <dsp:cNvSpPr/>
      </dsp:nvSpPr>
      <dsp:spPr>
        <a:xfrm>
          <a:off x="3238500" y="900112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Csak saját kód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Nincs </a:t>
          </a:r>
          <a:r>
            <a:rPr lang="hu-HU" sz="1500" kern="1200" dirty="0" err="1"/>
            <a:t>template</a:t>
          </a:r>
          <a:endParaRPr lang="en-US" sz="1500" kern="1200" dirty="0"/>
        </a:p>
      </dsp:txBody>
      <dsp:txXfrm>
        <a:off x="3258028" y="919640"/>
        <a:ext cx="2627944" cy="627694"/>
      </dsp:txXfrm>
    </dsp:sp>
    <dsp:sp modelId="{EC3853E1-2E62-4FB0-A297-A2974F6C1A12}">
      <dsp:nvSpPr>
        <dsp:cNvPr id="0" name=""/>
        <dsp:cNvSpPr/>
      </dsp:nvSpPr>
      <dsp:spPr>
        <a:xfrm rot="5400000">
          <a:off x="4513659" y="1625203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AA6D3E-BCE0-4C06-B101-080DA85DCB01}">
      <dsp:nvSpPr>
        <dsp:cNvPr id="0" name=""/>
        <dsp:cNvSpPr/>
      </dsp:nvSpPr>
      <dsp:spPr>
        <a:xfrm>
          <a:off x="3238500" y="1800225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Legalább 4 oldal</a:t>
          </a:r>
          <a:endParaRPr lang="en-US" sz="1900" kern="1200" dirty="0"/>
        </a:p>
      </dsp:txBody>
      <dsp:txXfrm>
        <a:off x="3258028" y="1819753"/>
        <a:ext cx="2627944" cy="627694"/>
      </dsp:txXfrm>
    </dsp:sp>
    <dsp:sp modelId="{DDA5CBC7-AA05-481A-A03A-3964C1BBBB5A}">
      <dsp:nvSpPr>
        <dsp:cNvPr id="0" name=""/>
        <dsp:cNvSpPr/>
      </dsp:nvSpPr>
      <dsp:spPr>
        <a:xfrm rot="5400000">
          <a:off x="4513659" y="2525315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34809-6155-4251-8F06-FCD491B73FA8}">
      <dsp:nvSpPr>
        <dsp:cNvPr id="0" name=""/>
        <dsp:cNvSpPr/>
      </dsp:nvSpPr>
      <dsp:spPr>
        <a:xfrm>
          <a:off x="3238500" y="2700337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CSS+JS</a:t>
          </a:r>
          <a:endParaRPr lang="en-US" sz="1900" kern="1200" dirty="0"/>
        </a:p>
      </dsp:txBody>
      <dsp:txXfrm>
        <a:off x="3258028" y="2719865"/>
        <a:ext cx="2627944" cy="627694"/>
      </dsp:txXfrm>
    </dsp:sp>
    <dsp:sp modelId="{74212F9C-0F52-4CFE-827E-BC7C9DCE1D23}">
      <dsp:nvSpPr>
        <dsp:cNvPr id="0" name=""/>
        <dsp:cNvSpPr/>
      </dsp:nvSpPr>
      <dsp:spPr>
        <a:xfrm rot="5400000">
          <a:off x="4513659" y="3425428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BFA1A-3823-4209-9CD6-DBDD456F39FB}">
      <dsp:nvSpPr>
        <dsp:cNvPr id="0" name=""/>
        <dsp:cNvSpPr/>
      </dsp:nvSpPr>
      <dsp:spPr>
        <a:xfrm>
          <a:off x="3238500" y="3600450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Bootstrap</a:t>
          </a:r>
          <a:endParaRPr lang="en-US" sz="1900" kern="1200" dirty="0"/>
        </a:p>
      </dsp:txBody>
      <dsp:txXfrm>
        <a:off x="3258028" y="3619978"/>
        <a:ext cx="2627944" cy="627694"/>
      </dsp:txXfrm>
    </dsp:sp>
    <dsp:sp modelId="{67971461-EE07-4B5E-A0C3-A166C6559682}">
      <dsp:nvSpPr>
        <dsp:cNvPr id="0" name=""/>
        <dsp:cNvSpPr/>
      </dsp:nvSpPr>
      <dsp:spPr>
        <a:xfrm>
          <a:off x="6278880" y="0"/>
          <a:ext cx="2667000" cy="666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Szerkesztés</a:t>
          </a:r>
          <a:endParaRPr lang="en-US" sz="3800" kern="1200" dirty="0"/>
        </a:p>
      </dsp:txBody>
      <dsp:txXfrm>
        <a:off x="6298408" y="19528"/>
        <a:ext cx="2627944" cy="627694"/>
      </dsp:txXfrm>
    </dsp:sp>
    <dsp:sp modelId="{BF9CEF10-4726-4D20-AC2F-85DE706D0D00}">
      <dsp:nvSpPr>
        <dsp:cNvPr id="0" name=""/>
        <dsp:cNvSpPr/>
      </dsp:nvSpPr>
      <dsp:spPr>
        <a:xfrm rot="5400000">
          <a:off x="7554039" y="725090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86769-D313-4B62-9BE9-A84DD636105E}">
      <dsp:nvSpPr>
        <dsp:cNvPr id="0" name=""/>
        <dsp:cNvSpPr/>
      </dsp:nvSpPr>
      <dsp:spPr>
        <a:xfrm>
          <a:off x="6278880" y="900112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Pull</a:t>
          </a:r>
          <a:r>
            <a:rPr lang="hu-HU" sz="1900" kern="1200" dirty="0"/>
            <a:t> saját ágra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ZIP letöltése</a:t>
          </a:r>
          <a:endParaRPr lang="en-US" sz="1500" kern="1200" dirty="0"/>
        </a:p>
      </dsp:txBody>
      <dsp:txXfrm>
        <a:off x="6298408" y="919640"/>
        <a:ext cx="2627944" cy="627694"/>
      </dsp:txXfrm>
    </dsp:sp>
    <dsp:sp modelId="{0C1CAC8B-CC80-49DA-9707-021AB163C55F}">
      <dsp:nvSpPr>
        <dsp:cNvPr id="0" name=""/>
        <dsp:cNvSpPr/>
      </dsp:nvSpPr>
      <dsp:spPr>
        <a:xfrm rot="5400000">
          <a:off x="7554039" y="1625203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E292-795D-4403-BD7F-3A17BE0B21A7}">
      <dsp:nvSpPr>
        <dsp:cNvPr id="0" name=""/>
        <dsp:cNvSpPr/>
      </dsp:nvSpPr>
      <dsp:spPr>
        <a:xfrm>
          <a:off x="6278880" y="1800225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Project építése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Feltöltés saját ágra</a:t>
          </a:r>
          <a:endParaRPr lang="en-US" sz="1500" kern="1200" dirty="0"/>
        </a:p>
      </dsp:txBody>
      <dsp:txXfrm>
        <a:off x="6298408" y="1819753"/>
        <a:ext cx="2627944" cy="627694"/>
      </dsp:txXfrm>
    </dsp:sp>
    <dsp:sp modelId="{E43681C3-B1B3-456E-A37C-CC6C6C402284}">
      <dsp:nvSpPr>
        <dsp:cNvPr id="0" name=""/>
        <dsp:cNvSpPr/>
      </dsp:nvSpPr>
      <dsp:spPr>
        <a:xfrm rot="5400000">
          <a:off x="7554039" y="2525315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FDB79-747A-40EF-8176-643D128BA689}">
      <dsp:nvSpPr>
        <dsp:cNvPr id="0" name=""/>
        <dsp:cNvSpPr/>
      </dsp:nvSpPr>
      <dsp:spPr>
        <a:xfrm>
          <a:off x="6278880" y="2700337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Pull</a:t>
          </a:r>
          <a:r>
            <a:rPr lang="hu-HU" sz="1900" kern="1200" dirty="0"/>
            <a:t> saját ágra</a:t>
          </a:r>
          <a:endParaRPr lang="en-US" sz="1900" kern="1200" dirty="0"/>
        </a:p>
      </dsp:txBody>
      <dsp:txXfrm>
        <a:off x="6298408" y="2719865"/>
        <a:ext cx="2627944" cy="627694"/>
      </dsp:txXfrm>
    </dsp:sp>
    <dsp:sp modelId="{18912CAC-2AF8-4B9D-988D-F61C0DE154FF}">
      <dsp:nvSpPr>
        <dsp:cNvPr id="0" name=""/>
        <dsp:cNvSpPr/>
      </dsp:nvSpPr>
      <dsp:spPr>
        <a:xfrm rot="5400000">
          <a:off x="7554039" y="3425428"/>
          <a:ext cx="116681" cy="11668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DCBD9-038D-4434-B99F-12F4E340AAC8}">
      <dsp:nvSpPr>
        <dsp:cNvPr id="0" name=""/>
        <dsp:cNvSpPr/>
      </dsp:nvSpPr>
      <dsp:spPr>
        <a:xfrm>
          <a:off x="6278880" y="3600450"/>
          <a:ext cx="2667000" cy="66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Pull</a:t>
          </a:r>
          <a:r>
            <a:rPr lang="hu-HU" sz="1900" kern="1200" dirty="0"/>
            <a:t> a fő ágra</a:t>
          </a:r>
          <a:endParaRPr lang="en-US" sz="1900" kern="1200" dirty="0"/>
        </a:p>
      </dsp:txBody>
      <dsp:txXfrm>
        <a:off x="6298408" y="3619978"/>
        <a:ext cx="2627944" cy="62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10/2/2023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10/2/2023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GITHUB online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verziókövetés-szolgáltatás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21" y="476672"/>
            <a:ext cx="9144000" cy="691480"/>
          </a:xfrm>
        </p:spPr>
        <p:txBody>
          <a:bodyPr>
            <a:normAutofit/>
          </a:bodyPr>
          <a:lstStyle/>
          <a:p>
            <a:r>
              <a:rPr lang="hu-HU" dirty="0"/>
              <a:t>Párhuzamos munka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3CDE3-7992-4C69-AB43-3AE9517D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" y="1718852"/>
            <a:ext cx="12192000" cy="46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Fejlesztés menete</a:t>
            </a:r>
            <a:endParaRPr dirty="0"/>
          </a:p>
        </p:txBody>
      </p:sp>
      <p:graphicFrame>
        <p:nvGraphicFramePr>
          <p:cNvPr id="9" name="Content Placeholder 8" descr="Process list showing 4 titles with tasks  arranged one below the other and downward pointing arrows are used to indicate progression from title to task and from task to task. First title has 4 tasks, second title has 3, third has 2 and fourth has 2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789958"/>
              </p:ext>
            </p:extLst>
          </p:nvPr>
        </p:nvGraphicFramePr>
        <p:xfrm>
          <a:off x="1524000" y="18288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908720"/>
            <a:ext cx="3470016" cy="1136374"/>
          </a:xfrm>
        </p:spPr>
        <p:txBody>
          <a:bodyPr>
            <a:normAutofit fontScale="90000"/>
          </a:bodyPr>
          <a:lstStyle/>
          <a:p>
            <a:r>
              <a:rPr lang="hu-HU" dirty="0"/>
              <a:t>Cél egy WIKI oldal készítése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5F74C-38BF-4A1C-84BC-8DAE3FD3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67" y="620688"/>
            <a:ext cx="5500048" cy="4422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42756-F3D3-43C8-8A66-98FB2503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85" y="2564904"/>
            <a:ext cx="63681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85312"/>
            <a:ext cx="9144000" cy="619472"/>
          </a:xfrm>
        </p:spPr>
        <p:txBody>
          <a:bodyPr/>
          <a:lstStyle/>
          <a:p>
            <a:r>
              <a:rPr lang="hu-HU" dirty="0"/>
              <a:t>GitHub </a:t>
            </a:r>
            <a:r>
              <a:rPr lang="hu-HU" dirty="0" err="1"/>
              <a:t>Desktop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24A47-C226-405E-B52A-5035D177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55" y="1111721"/>
            <a:ext cx="9333290" cy="54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9640" y="202980"/>
            <a:ext cx="7596336" cy="619472"/>
          </a:xfrm>
        </p:spPr>
        <p:txBody>
          <a:bodyPr/>
          <a:lstStyle/>
          <a:p>
            <a:r>
              <a:rPr lang="hu-HU" dirty="0" err="1"/>
              <a:t>Repository</a:t>
            </a:r>
            <a:r>
              <a:rPr lang="hu-HU" dirty="0"/>
              <a:t> (tároló) létrehozása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97904" y="971579"/>
            <a:ext cx="2726774" cy="1394445"/>
          </a:xfrm>
        </p:spPr>
        <p:txBody>
          <a:bodyPr/>
          <a:lstStyle/>
          <a:p>
            <a:r>
              <a:rPr lang="hu-HU" dirty="0"/>
              <a:t>Profil</a:t>
            </a:r>
          </a:p>
          <a:p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repositories</a:t>
            </a:r>
            <a:endParaRPr lang="hu-HU" dirty="0"/>
          </a:p>
          <a:p>
            <a:r>
              <a:rPr lang="hu-HU" dirty="0"/>
              <a:t>New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BF5CC-4428-45AD-A8DC-F78583F4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31" y="2515152"/>
            <a:ext cx="2942798" cy="4139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1DAB5-2F11-435E-B3AB-FAB299E21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941" y="777120"/>
            <a:ext cx="7505700" cy="1347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4D991-39F6-420B-87EF-DEF03D2C5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941" y="2187795"/>
            <a:ext cx="75057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6220"/>
            <a:ext cx="9144000" cy="880120"/>
          </a:xfrm>
        </p:spPr>
        <p:txBody>
          <a:bodyPr/>
          <a:lstStyle/>
          <a:p>
            <a:r>
              <a:rPr lang="hu-HU" dirty="0"/>
              <a:t>Fejlesztő hozzáadása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A551F5-6FEB-4B31-8D5C-6E4BCCDA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036340"/>
            <a:ext cx="9639300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90E51-97D1-4C34-8DE6-13DFB3F8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01" y="3789040"/>
            <a:ext cx="6077798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95536"/>
          </a:xfrm>
        </p:spPr>
        <p:txBody>
          <a:bodyPr/>
          <a:lstStyle/>
          <a:p>
            <a:r>
              <a:rPr lang="hu-HU" dirty="0"/>
              <a:t>READ.ME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816" y="538944"/>
            <a:ext cx="4343400" cy="432048"/>
          </a:xfrm>
        </p:spPr>
        <p:txBody>
          <a:bodyPr/>
          <a:lstStyle/>
          <a:p>
            <a:r>
              <a:rPr lang="en-GB" dirty="0"/>
              <a:t>readme.so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DFC9D2-5C95-431A-8607-BF402510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052736"/>
            <a:ext cx="10344472" cy="56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21" y="476672"/>
            <a:ext cx="9144000" cy="691480"/>
          </a:xfrm>
        </p:spPr>
        <p:txBody>
          <a:bodyPr>
            <a:normAutofit/>
          </a:bodyPr>
          <a:lstStyle/>
          <a:p>
            <a:r>
              <a:rPr lang="hu-HU" dirty="0"/>
              <a:t>Letöltés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016CD-9287-4154-934C-21A3991E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21" y="1566867"/>
            <a:ext cx="10374758" cy="49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9144000" cy="619472"/>
          </a:xfrm>
        </p:spPr>
        <p:txBody>
          <a:bodyPr>
            <a:normAutofit/>
          </a:bodyPr>
          <a:lstStyle/>
          <a:p>
            <a:r>
              <a:rPr lang="hu-HU" dirty="0"/>
              <a:t>Feltöltés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80553-65FF-409A-965A-53E089BAC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00" y="910343"/>
            <a:ext cx="9808485" cy="51849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7F6D3E-C123-498B-B78D-0F8DA0958BBD}"/>
              </a:ext>
            </a:extLst>
          </p:cNvPr>
          <p:cNvSpPr txBox="1">
            <a:spLocks/>
          </p:cNvSpPr>
          <p:nvPr/>
        </p:nvSpPr>
        <p:spPr>
          <a:xfrm>
            <a:off x="822511" y="6095274"/>
            <a:ext cx="9808485" cy="619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Ne legyen ZIP     Max 100 file egyszerre</a:t>
            </a:r>
          </a:p>
        </p:txBody>
      </p:sp>
    </p:spTree>
    <p:extLst>
      <p:ext uri="{BB962C8B-B14F-4D97-AF65-F5344CB8AC3E}">
        <p14:creationId xmlns:p14="http://schemas.microsoft.com/office/powerpoint/2010/main" val="6970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1290689"/>
            <a:ext cx="9144000" cy="691480"/>
          </a:xfrm>
        </p:spPr>
        <p:txBody>
          <a:bodyPr>
            <a:normAutofit/>
          </a:bodyPr>
          <a:lstStyle/>
          <a:p>
            <a:r>
              <a:rPr lang="hu-HU" dirty="0"/>
              <a:t>Fejlesztési ágak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0A69F-19E5-480C-A001-DBC4844F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84" y="3126060"/>
            <a:ext cx="10807631" cy="3527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0EC95-1781-40D2-8B1B-C7ED39A05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12243"/>
            <a:ext cx="3229426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0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03" y="548680"/>
            <a:ext cx="3194687" cy="1136374"/>
          </a:xfrm>
        </p:spPr>
        <p:txBody>
          <a:bodyPr>
            <a:normAutofit fontScale="90000"/>
          </a:bodyPr>
          <a:lstStyle/>
          <a:p>
            <a:r>
              <a:rPr lang="hu-HU" dirty="0"/>
              <a:t>Ágak egymásba építése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DAD0F-4DD9-47A1-81EE-09848A88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981" y="346159"/>
            <a:ext cx="8246157" cy="1541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3F153-6F62-48F6-A941-00EF7DAB3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9" y="2090096"/>
            <a:ext cx="11422589" cy="46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77" y="511452"/>
            <a:ext cx="3194687" cy="1136374"/>
          </a:xfrm>
        </p:spPr>
        <p:txBody>
          <a:bodyPr>
            <a:normAutofit/>
          </a:bodyPr>
          <a:lstStyle/>
          <a:p>
            <a:r>
              <a:rPr lang="hu-HU" dirty="0"/>
              <a:t>Konfliktusok feloldása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6BF5F-585D-411F-A382-AF685BA2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36" y="260648"/>
            <a:ext cx="8160297" cy="2571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747CC-EA29-4411-A2B8-5988D03C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931874"/>
            <a:ext cx="7142424" cy="36648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9A624D-CD91-4E79-A985-AC6F6CFE1FB1}"/>
              </a:ext>
            </a:extLst>
          </p:cNvPr>
          <p:cNvSpPr txBox="1">
            <a:spLocks/>
          </p:cNvSpPr>
          <p:nvPr/>
        </p:nvSpPr>
        <p:spPr>
          <a:xfrm>
            <a:off x="695400" y="4149080"/>
            <a:ext cx="3744416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Amíg nincs megoldva, nem lehet egymásba építeni</a:t>
            </a:r>
          </a:p>
        </p:txBody>
      </p:sp>
    </p:spTree>
    <p:extLst>
      <p:ext uri="{BB962C8B-B14F-4D97-AF65-F5344CB8AC3E}">
        <p14:creationId xmlns:p14="http://schemas.microsoft.com/office/powerpoint/2010/main" val="4202267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155</TotalTime>
  <Words>103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Candara</vt:lpstr>
      <vt:lpstr>Consolas</vt:lpstr>
      <vt:lpstr>Tech Computer 16x9</vt:lpstr>
      <vt:lpstr>GITHUB online</vt:lpstr>
      <vt:lpstr>Repository (tároló) létrehozása</vt:lpstr>
      <vt:lpstr>Fejlesztő hozzáadása</vt:lpstr>
      <vt:lpstr>READ.ME</vt:lpstr>
      <vt:lpstr>Letöltés</vt:lpstr>
      <vt:lpstr>Feltöltés</vt:lpstr>
      <vt:lpstr>Fejlesztési ágak</vt:lpstr>
      <vt:lpstr>Ágak egymásba építése</vt:lpstr>
      <vt:lpstr>Konfliktusok feloldása</vt:lpstr>
      <vt:lpstr>Párhuzamos munka</vt:lpstr>
      <vt:lpstr>Fejlesztés menete</vt:lpstr>
      <vt:lpstr>Cél egy WIKI oldal készítése</vt:lpstr>
      <vt:lpstr>GitHub Desktop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GITHUB online</dc:title>
  <dc:creator>Gábor Dukai</dc:creator>
  <cp:lastModifiedBy>Gábor Dukai</cp:lastModifiedBy>
  <cp:revision>14</cp:revision>
  <dcterms:created xsi:type="dcterms:W3CDTF">2023-10-01T21:28:04Z</dcterms:created>
  <dcterms:modified xsi:type="dcterms:W3CDTF">2023-10-02T05:37:33Z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